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tkinson Hyperlegibl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75100" b="-75100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28448" y="-606236"/>
            <a:ext cx="10867545" cy="2700757"/>
          </a:xfrm>
          <a:custGeom>
            <a:avLst/>
            <a:gdLst/>
            <a:ahLst/>
            <a:cxnLst/>
            <a:rect l="l" t="t" r="r" b="b"/>
            <a:pathLst>
              <a:path w="10867545" h="2700757">
                <a:moveTo>
                  <a:pt x="0" y="0"/>
                </a:moveTo>
                <a:lnTo>
                  <a:pt x="10867545" y="0"/>
                </a:lnTo>
                <a:lnTo>
                  <a:pt x="10867545" y="2700756"/>
                </a:lnTo>
                <a:lnTo>
                  <a:pt x="0" y="270075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948258" y="3148707"/>
            <a:ext cx="9427926" cy="6825818"/>
            <a:chOff x="0" y="0"/>
            <a:chExt cx="19050000" cy="13792200"/>
          </a:xfrm>
        </p:grpSpPr>
        <p:sp>
          <p:nvSpPr>
            <p:cNvPr id="5" name="Freeform 5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28448" y="2226714"/>
            <a:ext cx="10867545" cy="7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Atkinson Hyperlegible"/>
              </a:rPr>
              <a:t>Timor-Leste Photos</a:t>
            </a:r>
          </a:p>
        </p:txBody>
      </p:sp>
      <p:sp>
        <p:nvSpPr>
          <p:cNvPr id="8" name="Freeform 8"/>
          <p:cNvSpPr/>
          <p:nvPr/>
        </p:nvSpPr>
        <p:spPr>
          <a:xfrm>
            <a:off x="8411551" y="-606236"/>
            <a:ext cx="13194179" cy="17033755"/>
          </a:xfrm>
          <a:custGeom>
            <a:avLst/>
            <a:gdLst/>
            <a:ahLst/>
            <a:cxnLst/>
            <a:rect l="l" t="t" r="r" b="b"/>
            <a:pathLst>
              <a:path w="13194179" h="17033755">
                <a:moveTo>
                  <a:pt x="0" y="0"/>
                </a:moveTo>
                <a:lnTo>
                  <a:pt x="13194179" y="0"/>
                </a:lnTo>
                <a:lnTo>
                  <a:pt x="13194179" y="17033755"/>
                </a:lnTo>
                <a:lnTo>
                  <a:pt x="0" y="1703375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926372" y="7910641"/>
            <a:ext cx="2043772" cy="2043772"/>
          </a:xfrm>
          <a:custGeom>
            <a:avLst/>
            <a:gdLst/>
            <a:ahLst/>
            <a:cxnLst/>
            <a:rect l="l" t="t" r="r" b="b"/>
            <a:pathLst>
              <a:path w="2043772" h="2043772">
                <a:moveTo>
                  <a:pt x="0" y="0"/>
                </a:moveTo>
                <a:lnTo>
                  <a:pt x="2043772" y="0"/>
                </a:lnTo>
                <a:lnTo>
                  <a:pt x="2043772" y="2043772"/>
                </a:lnTo>
                <a:lnTo>
                  <a:pt x="0" y="2043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7432" y="979073"/>
            <a:ext cx="5873136" cy="8279227"/>
          </a:xfrm>
          <a:custGeom>
            <a:avLst/>
            <a:gdLst/>
            <a:ahLst/>
            <a:cxnLst/>
            <a:rect l="l" t="t" r="r" b="b"/>
            <a:pathLst>
              <a:path w="5873136" h="8279227">
                <a:moveTo>
                  <a:pt x="0" y="0"/>
                </a:moveTo>
                <a:lnTo>
                  <a:pt x="5873136" y="0"/>
                </a:lnTo>
                <a:lnTo>
                  <a:pt x="5873136" y="8279227"/>
                </a:lnTo>
                <a:lnTo>
                  <a:pt x="0" y="82792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979073"/>
            <a:ext cx="5873136" cy="8279227"/>
          </a:xfrm>
          <a:custGeom>
            <a:avLst/>
            <a:gdLst/>
            <a:ahLst/>
            <a:cxnLst/>
            <a:rect l="l" t="t" r="r" b="b"/>
            <a:pathLst>
              <a:path w="5873136" h="8279227">
                <a:moveTo>
                  <a:pt x="0" y="0"/>
                </a:moveTo>
                <a:lnTo>
                  <a:pt x="5873136" y="0"/>
                </a:lnTo>
                <a:lnTo>
                  <a:pt x="5873136" y="8279227"/>
                </a:lnTo>
                <a:lnTo>
                  <a:pt x="0" y="82792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413943" y="1028700"/>
            <a:ext cx="5837931" cy="8229600"/>
          </a:xfrm>
          <a:custGeom>
            <a:avLst/>
            <a:gdLst/>
            <a:ahLst/>
            <a:cxnLst/>
            <a:rect l="l" t="t" r="r" b="b"/>
            <a:pathLst>
              <a:path w="5837931" h="8229600">
                <a:moveTo>
                  <a:pt x="0" y="0"/>
                </a:moveTo>
                <a:lnTo>
                  <a:pt x="5837931" y="0"/>
                </a:lnTo>
                <a:lnTo>
                  <a:pt x="58379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549" t="-12196" r="-1147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0AC3293064D540BDE9E7E0F8F1A0B9" ma:contentTypeVersion="20" ma:contentTypeDescription="Create a new document." ma:contentTypeScope="" ma:versionID="be476818e2521dfa2473544b0abd4ecd">
  <xsd:schema xmlns:xsd="http://www.w3.org/2001/XMLSchema" xmlns:xs="http://www.w3.org/2001/XMLSchema" xmlns:p="http://schemas.microsoft.com/office/2006/metadata/properties" xmlns:ns2="aeb80b8a-34cd-4ee4-afdf-3f63f5ca5c78" xmlns:ns3="a7079946-df9e-4599-9fca-d5b91b044c06" targetNamespace="http://schemas.microsoft.com/office/2006/metadata/properties" ma:root="true" ma:fieldsID="305918ac13b42cbf3a6de47648443737" ns2:_="" ns3:_="">
    <xsd:import namespace="aeb80b8a-34cd-4ee4-afdf-3f63f5ca5c78"/>
    <xsd:import namespace="a7079946-df9e-4599-9fca-d5b91b044c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80b8a-34cd-4ee4-afdf-3f63f5ca5c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5f8fe55-f055-440a-968f-f3375dac14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79946-df9e-4599-9fca-d5b91b044c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6eff1c2-606a-437e-9f81-567e3c83fc97}" ma:internalName="TaxCatchAll" ma:showField="CatchAllData" ma:web="a7079946-df9e-4599-9fca-d5b91b044c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87BAC4-87ED-498D-83FB-115A11498A50}"/>
</file>

<file path=customXml/itemProps2.xml><?xml version="1.0" encoding="utf-8"?>
<ds:datastoreItem xmlns:ds="http://schemas.openxmlformats.org/officeDocument/2006/customXml" ds:itemID="{F491A90F-FCE3-4EC3-A0F5-E3B199B98E55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Office PowerPoint</Application>
  <PresentationFormat>Custom</PresentationFormat>
  <Paragraphs>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Atkinson Hyperlegible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Feast Day Timor-Leste Photos Only Presentation</dc:title>
  <cp:lastModifiedBy>Liz Power</cp:lastModifiedBy>
  <cp:revision>2</cp:revision>
  <dcterms:created xsi:type="dcterms:W3CDTF">2006-08-16T00:00:00Z</dcterms:created>
  <dcterms:modified xsi:type="dcterms:W3CDTF">2024-06-25T23:09:25Z</dcterms:modified>
  <dc:identifier>DAGInSarPhQ</dc:identifier>
</cp:coreProperties>
</file>