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16"/>
  </p:notesMasterIdLst>
  <p:sldIdLst>
    <p:sldId id="256" r:id="rId5"/>
    <p:sldId id="258" r:id="rId6"/>
    <p:sldId id="273" r:id="rId7"/>
    <p:sldId id="271" r:id="rId8"/>
    <p:sldId id="274" r:id="rId9"/>
    <p:sldId id="270" r:id="rId10"/>
    <p:sldId id="275" r:id="rId11"/>
    <p:sldId id="277" r:id="rId12"/>
    <p:sldId id="279" r:id="rId13"/>
    <p:sldId id="280" r:id="rId14"/>
    <p:sldId id="278" r:id="rId15"/>
  </p:sldIdLst>
  <p:sldSz cx="12192000" cy="6858000"/>
  <p:notesSz cx="7099300" cy="10234613"/>
  <p:embeddedFontLst>
    <p:embeddedFont>
      <p:font typeface="Georgia" panose="02040502050405020303" pitchFamily="18" charset="0"/>
      <p:regular r:id="rId17"/>
      <p:bold r:id="rId18"/>
      <p:italic r:id="rId19"/>
      <p:boldItalic r:id="rId20"/>
    </p:embeddedFont>
    <p:embeddedFont>
      <p:font typeface="Prata" panose="020B0604020202020204" charset="0"/>
      <p:regular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58F98-6F1D-41B7-8FB1-D9ABFA4924A0}" v="1" dt="2024-06-25T00:39:41.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37" autoAdjust="0"/>
  </p:normalViewPr>
  <p:slideViewPr>
    <p:cSldViewPr snapToGrid="0">
      <p:cViewPr varScale="1">
        <p:scale>
          <a:sx n="88" d="100"/>
          <a:sy n="88" d="100"/>
        </p:scale>
        <p:origin x="1434" y="78"/>
      </p:cViewPr>
      <p:guideLst/>
    </p:cSldViewPr>
  </p:slideViewPr>
  <p:notesTextViewPr>
    <p:cViewPr>
      <p:scale>
        <a:sx n="1" d="1"/>
        <a:sy n="1" d="1"/>
      </p:scale>
      <p:origin x="0" y="0"/>
    </p:cViewPr>
  </p:notesTextViewPr>
  <p:notesViewPr>
    <p:cSldViewPr snapToGrid="0">
      <p:cViewPr varScale="1">
        <p:scale>
          <a:sx n="75" d="100"/>
          <a:sy n="75" d="100"/>
        </p:scale>
        <p:origin x="331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Power" userId="00ab618d-da04-4e2b-9fad-1aade2a43031" providerId="ADAL" clId="{968B18C2-B387-41B3-8F2D-9CCD8D9D80EB}"/>
    <pc:docChg chg="undo custSel modSld modMainMaster">
      <pc:chgData name="Liz Power" userId="00ab618d-da04-4e2b-9fad-1aade2a43031" providerId="ADAL" clId="{968B18C2-B387-41B3-8F2D-9CCD8D9D80EB}" dt="2024-06-20T00:48:00.234" v="251" actId="20577"/>
      <pc:docMkLst>
        <pc:docMk/>
      </pc:docMkLst>
      <pc:sldChg chg="modSp mod">
        <pc:chgData name="Liz Power" userId="00ab618d-da04-4e2b-9fad-1aade2a43031" providerId="ADAL" clId="{968B18C2-B387-41B3-8F2D-9CCD8D9D80EB}" dt="2024-05-29T05:48:49.117" v="71" actId="14100"/>
        <pc:sldMkLst>
          <pc:docMk/>
          <pc:sldMk cId="3573127251" sldId="258"/>
        </pc:sldMkLst>
        <pc:spChg chg="mod">
          <ac:chgData name="Liz Power" userId="00ab618d-da04-4e2b-9fad-1aade2a43031" providerId="ADAL" clId="{968B18C2-B387-41B3-8F2D-9CCD8D9D80EB}" dt="2024-05-29T05:48:49.117" v="71" actId="14100"/>
          <ac:spMkLst>
            <pc:docMk/>
            <pc:sldMk cId="3573127251" sldId="258"/>
            <ac:spMk id="3" creationId="{A2491769-4FDF-0F41-B940-F9E5C633A034}"/>
          </ac:spMkLst>
        </pc:spChg>
      </pc:sldChg>
      <pc:sldChg chg="addSp delSp modSp mod">
        <pc:chgData name="Liz Power" userId="00ab618d-da04-4e2b-9fad-1aade2a43031" providerId="ADAL" clId="{968B18C2-B387-41B3-8F2D-9CCD8D9D80EB}" dt="2024-06-17T02:50:06.919" v="133" actId="962"/>
        <pc:sldMkLst>
          <pc:docMk/>
          <pc:sldMk cId="528607927" sldId="270"/>
        </pc:sldMkLst>
        <pc:spChg chg="mod">
          <ac:chgData name="Liz Power" userId="00ab618d-da04-4e2b-9fad-1aade2a43031" providerId="ADAL" clId="{968B18C2-B387-41B3-8F2D-9CCD8D9D80EB}" dt="2024-05-29T05:49:29.246" v="100" actId="14100"/>
          <ac:spMkLst>
            <pc:docMk/>
            <pc:sldMk cId="528607927" sldId="270"/>
            <ac:spMk id="7" creationId="{5A8E0C91-8C7C-0E51-BF12-FE3C0D201324}"/>
          </ac:spMkLst>
        </pc:spChg>
        <pc:picChg chg="add mod">
          <ac:chgData name="Liz Power" userId="00ab618d-da04-4e2b-9fad-1aade2a43031" providerId="ADAL" clId="{968B18C2-B387-41B3-8F2D-9CCD8D9D80EB}" dt="2024-06-17T02:50:06.919" v="133" actId="962"/>
          <ac:picMkLst>
            <pc:docMk/>
            <pc:sldMk cId="528607927" sldId="270"/>
            <ac:picMk id="3" creationId="{B8D547A9-9BE3-4937-DBC5-639F985F85DB}"/>
          </ac:picMkLst>
        </pc:picChg>
        <pc:picChg chg="del mod">
          <ac:chgData name="Liz Power" userId="00ab618d-da04-4e2b-9fad-1aade2a43031" providerId="ADAL" clId="{968B18C2-B387-41B3-8F2D-9CCD8D9D80EB}" dt="2024-06-17T02:49:45.825" v="129" actId="478"/>
          <ac:picMkLst>
            <pc:docMk/>
            <pc:sldMk cId="528607927" sldId="270"/>
            <ac:picMk id="9" creationId="{55BA63DD-B7F0-E966-80D9-22862FCC0079}"/>
          </ac:picMkLst>
        </pc:picChg>
      </pc:sldChg>
      <pc:sldChg chg="modSp mod">
        <pc:chgData name="Liz Power" userId="00ab618d-da04-4e2b-9fad-1aade2a43031" providerId="ADAL" clId="{968B18C2-B387-41B3-8F2D-9CCD8D9D80EB}" dt="2024-05-29T05:48:22.630" v="66" actId="14100"/>
        <pc:sldMkLst>
          <pc:docMk/>
          <pc:sldMk cId="2855853473" sldId="271"/>
        </pc:sldMkLst>
        <pc:spChg chg="mod">
          <ac:chgData name="Liz Power" userId="00ab618d-da04-4e2b-9fad-1aade2a43031" providerId="ADAL" clId="{968B18C2-B387-41B3-8F2D-9CCD8D9D80EB}" dt="2024-05-29T05:48:22.630" v="66" actId="14100"/>
          <ac:spMkLst>
            <pc:docMk/>
            <pc:sldMk cId="2855853473" sldId="271"/>
            <ac:spMk id="6" creationId="{B4EC2DA2-7D29-0FD3-D2D1-09F9760884C3}"/>
          </ac:spMkLst>
        </pc:spChg>
      </pc:sldChg>
      <pc:sldChg chg="modSp mod">
        <pc:chgData name="Liz Power" userId="00ab618d-da04-4e2b-9fad-1aade2a43031" providerId="ADAL" clId="{968B18C2-B387-41B3-8F2D-9CCD8D9D80EB}" dt="2024-05-29T05:51:38.386" v="118" actId="20577"/>
        <pc:sldMkLst>
          <pc:docMk/>
          <pc:sldMk cId="2624546292" sldId="273"/>
        </pc:sldMkLst>
        <pc:spChg chg="mod">
          <ac:chgData name="Liz Power" userId="00ab618d-da04-4e2b-9fad-1aade2a43031" providerId="ADAL" clId="{968B18C2-B387-41B3-8F2D-9CCD8D9D80EB}" dt="2024-05-29T05:51:38.386" v="118" actId="20577"/>
          <ac:spMkLst>
            <pc:docMk/>
            <pc:sldMk cId="2624546292" sldId="273"/>
            <ac:spMk id="3" creationId="{A2491769-4FDF-0F41-B940-F9E5C633A034}"/>
          </ac:spMkLst>
        </pc:spChg>
      </pc:sldChg>
      <pc:sldChg chg="modSp mod">
        <pc:chgData name="Liz Power" userId="00ab618d-da04-4e2b-9fad-1aade2a43031" providerId="ADAL" clId="{968B18C2-B387-41B3-8F2D-9CCD8D9D80EB}" dt="2024-05-29T05:48:17.070" v="65" actId="14100"/>
        <pc:sldMkLst>
          <pc:docMk/>
          <pc:sldMk cId="408981427" sldId="274"/>
        </pc:sldMkLst>
        <pc:spChg chg="mod">
          <ac:chgData name="Liz Power" userId="00ab618d-da04-4e2b-9fad-1aade2a43031" providerId="ADAL" clId="{968B18C2-B387-41B3-8F2D-9CCD8D9D80EB}" dt="2024-05-29T05:48:17.070" v="65" actId="14100"/>
          <ac:spMkLst>
            <pc:docMk/>
            <pc:sldMk cId="408981427" sldId="274"/>
            <ac:spMk id="6" creationId="{B4EC2DA2-7D29-0FD3-D2D1-09F9760884C3}"/>
          </ac:spMkLst>
        </pc:spChg>
      </pc:sldChg>
      <pc:sldChg chg="modSp mod">
        <pc:chgData name="Liz Power" userId="00ab618d-da04-4e2b-9fad-1aade2a43031" providerId="ADAL" clId="{968B18C2-B387-41B3-8F2D-9CCD8D9D80EB}" dt="2024-05-29T05:49:45.758" v="102" actId="14100"/>
        <pc:sldMkLst>
          <pc:docMk/>
          <pc:sldMk cId="561672509" sldId="275"/>
        </pc:sldMkLst>
        <pc:spChg chg="mod">
          <ac:chgData name="Liz Power" userId="00ab618d-da04-4e2b-9fad-1aade2a43031" providerId="ADAL" clId="{968B18C2-B387-41B3-8F2D-9CCD8D9D80EB}" dt="2024-05-29T05:49:45.758" v="102" actId="14100"/>
          <ac:spMkLst>
            <pc:docMk/>
            <pc:sldMk cId="561672509" sldId="275"/>
            <ac:spMk id="6" creationId="{B4EC2DA2-7D29-0FD3-D2D1-09F9760884C3}"/>
          </ac:spMkLst>
        </pc:spChg>
      </pc:sldChg>
      <pc:sldChg chg="modSp mod">
        <pc:chgData name="Liz Power" userId="00ab618d-da04-4e2b-9fad-1aade2a43031" providerId="ADAL" clId="{968B18C2-B387-41B3-8F2D-9CCD8D9D80EB}" dt="2024-05-29T05:49:59.006" v="104" actId="14100"/>
        <pc:sldMkLst>
          <pc:docMk/>
          <pc:sldMk cId="3375087186" sldId="277"/>
        </pc:sldMkLst>
        <pc:spChg chg="mod">
          <ac:chgData name="Liz Power" userId="00ab618d-da04-4e2b-9fad-1aade2a43031" providerId="ADAL" clId="{968B18C2-B387-41B3-8F2D-9CCD8D9D80EB}" dt="2024-05-29T05:49:59.006" v="104" actId="14100"/>
          <ac:spMkLst>
            <pc:docMk/>
            <pc:sldMk cId="3375087186" sldId="277"/>
            <ac:spMk id="6" creationId="{B4EC2DA2-7D29-0FD3-D2D1-09F9760884C3}"/>
          </ac:spMkLst>
        </pc:spChg>
      </pc:sldChg>
      <pc:sldChg chg="addSp delSp modSp mod">
        <pc:chgData name="Liz Power" userId="00ab618d-da04-4e2b-9fad-1aade2a43031" providerId="ADAL" clId="{968B18C2-B387-41B3-8F2D-9CCD8D9D80EB}" dt="2024-06-06T05:05:55.125" v="127"/>
        <pc:sldMkLst>
          <pc:docMk/>
          <pc:sldMk cId="478340775" sldId="278"/>
        </pc:sldMkLst>
        <pc:spChg chg="mod">
          <ac:chgData name="Liz Power" userId="00ab618d-da04-4e2b-9fad-1aade2a43031" providerId="ADAL" clId="{968B18C2-B387-41B3-8F2D-9CCD8D9D80EB}" dt="2024-05-29T05:50:59.750" v="115" actId="14100"/>
          <ac:spMkLst>
            <pc:docMk/>
            <pc:sldMk cId="478340775" sldId="278"/>
            <ac:spMk id="4" creationId="{D1B24156-6261-AFA2-1967-6E1710A946FA}"/>
          </ac:spMkLst>
        </pc:spChg>
        <pc:picChg chg="add mod">
          <ac:chgData name="Liz Power" userId="00ab618d-da04-4e2b-9fad-1aade2a43031" providerId="ADAL" clId="{968B18C2-B387-41B3-8F2D-9CCD8D9D80EB}" dt="2024-06-06T05:05:55.125" v="127"/>
          <ac:picMkLst>
            <pc:docMk/>
            <pc:sldMk cId="478340775" sldId="278"/>
            <ac:picMk id="2" creationId="{447957D1-D913-C665-638D-96BAA2C26A0B}"/>
          </ac:picMkLst>
        </pc:picChg>
        <pc:picChg chg="del">
          <ac:chgData name="Liz Power" userId="00ab618d-da04-4e2b-9fad-1aade2a43031" providerId="ADAL" clId="{968B18C2-B387-41B3-8F2D-9CCD8D9D80EB}" dt="2024-06-06T05:05:54.627" v="126" actId="478"/>
          <ac:picMkLst>
            <pc:docMk/>
            <pc:sldMk cId="478340775" sldId="278"/>
            <ac:picMk id="3" creationId="{54E6C2BA-D482-2FE2-6E30-310943CB0713}"/>
          </ac:picMkLst>
        </pc:picChg>
      </pc:sldChg>
      <pc:sldChg chg="modSp mod">
        <pc:chgData name="Liz Power" userId="00ab618d-da04-4e2b-9fad-1aade2a43031" providerId="ADAL" clId="{968B18C2-B387-41B3-8F2D-9CCD8D9D80EB}" dt="2024-05-29T05:51:54.694" v="121" actId="20577"/>
        <pc:sldMkLst>
          <pc:docMk/>
          <pc:sldMk cId="1466109006" sldId="279"/>
        </pc:sldMkLst>
        <pc:spChg chg="mod">
          <ac:chgData name="Liz Power" userId="00ab618d-da04-4e2b-9fad-1aade2a43031" providerId="ADAL" clId="{968B18C2-B387-41B3-8F2D-9CCD8D9D80EB}" dt="2024-05-29T05:51:54.694" v="121" actId="20577"/>
          <ac:spMkLst>
            <pc:docMk/>
            <pc:sldMk cId="1466109006" sldId="279"/>
            <ac:spMk id="6" creationId="{B4EC2DA2-7D29-0FD3-D2D1-09F9760884C3}"/>
          </ac:spMkLst>
        </pc:spChg>
      </pc:sldChg>
      <pc:sldChg chg="modSp mod modNotesTx">
        <pc:chgData name="Liz Power" userId="00ab618d-da04-4e2b-9fad-1aade2a43031" providerId="ADAL" clId="{968B18C2-B387-41B3-8F2D-9CCD8D9D80EB}" dt="2024-06-20T00:48:00.234" v="251" actId="20577"/>
        <pc:sldMkLst>
          <pc:docMk/>
          <pc:sldMk cId="2449041247" sldId="280"/>
        </pc:sldMkLst>
        <pc:spChg chg="mod">
          <ac:chgData name="Liz Power" userId="00ab618d-da04-4e2b-9fad-1aade2a43031" providerId="ADAL" clId="{968B18C2-B387-41B3-8F2D-9CCD8D9D80EB}" dt="2024-05-29T06:08:27.541" v="125" actId="1076"/>
          <ac:spMkLst>
            <pc:docMk/>
            <pc:sldMk cId="2449041247" sldId="280"/>
            <ac:spMk id="3" creationId="{A2491769-4FDF-0F41-B940-F9E5C633A034}"/>
          </ac:spMkLst>
        </pc:spChg>
      </pc:sldChg>
      <pc:sldMasterChg chg="modSldLayout">
        <pc:chgData name="Liz Power" userId="00ab618d-da04-4e2b-9fad-1aade2a43031" providerId="ADAL" clId="{968B18C2-B387-41B3-8F2D-9CCD8D9D80EB}" dt="2024-05-29T05:47:04.210" v="40" actId="962"/>
        <pc:sldMasterMkLst>
          <pc:docMk/>
          <pc:sldMasterMk cId="99234031" sldId="2147483684"/>
        </pc:sldMasterMkLst>
        <pc:sldLayoutChg chg="addSp delSp modSp mod">
          <pc:chgData name="Liz Power" userId="00ab618d-da04-4e2b-9fad-1aade2a43031" providerId="ADAL" clId="{968B18C2-B387-41B3-8F2D-9CCD8D9D80EB}" dt="2024-05-29T05:46:02.120" v="3" actId="962"/>
          <pc:sldLayoutMkLst>
            <pc:docMk/>
            <pc:sldMasterMk cId="99234031" sldId="2147483684"/>
            <pc:sldLayoutMk cId="4147051591" sldId="2147483685"/>
          </pc:sldLayoutMkLst>
          <pc:picChg chg="del">
            <ac:chgData name="Liz Power" userId="00ab618d-da04-4e2b-9fad-1aade2a43031" providerId="ADAL" clId="{968B18C2-B387-41B3-8F2D-9CCD8D9D80EB}" dt="2024-05-29T05:45:57.976" v="0" actId="478"/>
            <ac:picMkLst>
              <pc:docMk/>
              <pc:sldMasterMk cId="99234031" sldId="2147483684"/>
              <pc:sldLayoutMk cId="4147051591" sldId="2147483685"/>
              <ac:picMk id="7" creationId="{E35E2998-7FDA-0721-F631-74DB86F5564C}"/>
            </ac:picMkLst>
          </pc:picChg>
          <pc:picChg chg="add mod">
            <ac:chgData name="Liz Power" userId="00ab618d-da04-4e2b-9fad-1aade2a43031" providerId="ADAL" clId="{968B18C2-B387-41B3-8F2D-9CCD8D9D80EB}" dt="2024-05-29T05:46:02.120" v="3" actId="962"/>
            <ac:picMkLst>
              <pc:docMk/>
              <pc:sldMasterMk cId="99234031" sldId="2147483684"/>
              <pc:sldLayoutMk cId="4147051591" sldId="2147483685"/>
              <ac:picMk id="9" creationId="{965D3DCE-8EEF-9F2B-D3E7-17CBCB995E7B}"/>
            </ac:picMkLst>
          </pc:picChg>
        </pc:sldLayoutChg>
        <pc:sldLayoutChg chg="addSp delSp modSp mod">
          <pc:chgData name="Liz Power" userId="00ab618d-da04-4e2b-9fad-1aade2a43031" providerId="ADAL" clId="{968B18C2-B387-41B3-8F2D-9CCD8D9D80EB}" dt="2024-05-29T05:46:22.076" v="10" actId="962"/>
          <pc:sldLayoutMkLst>
            <pc:docMk/>
            <pc:sldMasterMk cId="99234031" sldId="2147483684"/>
            <pc:sldLayoutMk cId="1016912330" sldId="2147483686"/>
          </pc:sldLayoutMkLst>
          <pc:picChg chg="del">
            <ac:chgData name="Liz Power" userId="00ab618d-da04-4e2b-9fad-1aade2a43031" providerId="ADAL" clId="{968B18C2-B387-41B3-8F2D-9CCD8D9D80EB}" dt="2024-05-29T05:46:16.512" v="5" actId="478"/>
            <ac:picMkLst>
              <pc:docMk/>
              <pc:sldMasterMk cId="99234031" sldId="2147483684"/>
              <pc:sldLayoutMk cId="1016912330" sldId="2147483686"/>
              <ac:picMk id="4" creationId="{62D233EB-E4CC-A2E9-DBD3-B79E0847C4CF}"/>
            </ac:picMkLst>
          </pc:picChg>
          <pc:picChg chg="del">
            <ac:chgData name="Liz Power" userId="00ab618d-da04-4e2b-9fad-1aade2a43031" providerId="ADAL" clId="{968B18C2-B387-41B3-8F2D-9CCD8D9D80EB}" dt="2024-05-29T05:46:17.857" v="6" actId="478"/>
            <ac:picMkLst>
              <pc:docMk/>
              <pc:sldMasterMk cId="99234031" sldId="2147483684"/>
              <pc:sldLayoutMk cId="1016912330" sldId="2147483686"/>
              <ac:picMk id="5" creationId="{082C0358-B127-78CA-BABB-86EB364D82E1}"/>
            </ac:picMkLst>
          </pc:picChg>
          <pc:picChg chg="add mod">
            <ac:chgData name="Liz Power" userId="00ab618d-da04-4e2b-9fad-1aade2a43031" providerId="ADAL" clId="{968B18C2-B387-41B3-8F2D-9CCD8D9D80EB}" dt="2024-05-29T05:46:22.076" v="10" actId="962"/>
            <ac:picMkLst>
              <pc:docMk/>
              <pc:sldMasterMk cId="99234031" sldId="2147483684"/>
              <pc:sldLayoutMk cId="1016912330" sldId="2147483686"/>
              <ac:picMk id="6" creationId="{299D664F-1FE8-BA49-E0F4-8160B2E4C939}"/>
            </ac:picMkLst>
          </pc:picChg>
          <pc:picChg chg="del">
            <ac:chgData name="Liz Power" userId="00ab618d-da04-4e2b-9fad-1aade2a43031" providerId="ADAL" clId="{968B18C2-B387-41B3-8F2D-9CCD8D9D80EB}" dt="2024-05-29T05:46:15.136" v="4" actId="478"/>
            <ac:picMkLst>
              <pc:docMk/>
              <pc:sldMasterMk cId="99234031" sldId="2147483684"/>
              <pc:sldLayoutMk cId="1016912330" sldId="2147483686"/>
              <ac:picMk id="9" creationId="{5B6E6CEB-82CF-2F2B-867B-4D77A3850F3D}"/>
            </ac:picMkLst>
          </pc:picChg>
          <pc:picChg chg="del">
            <ac:chgData name="Liz Power" userId="00ab618d-da04-4e2b-9fad-1aade2a43031" providerId="ADAL" clId="{968B18C2-B387-41B3-8F2D-9CCD8D9D80EB}" dt="2024-05-29T05:46:18.720" v="7" actId="478"/>
            <ac:picMkLst>
              <pc:docMk/>
              <pc:sldMasterMk cId="99234031" sldId="2147483684"/>
              <pc:sldLayoutMk cId="1016912330" sldId="2147483686"/>
              <ac:picMk id="12" creationId="{70E829C4-409B-51A4-D236-CF252F1EFC46}"/>
            </ac:picMkLst>
          </pc:picChg>
        </pc:sldLayoutChg>
        <pc:sldLayoutChg chg="addSp delSp modSp mod">
          <pc:chgData name="Liz Power" userId="00ab618d-da04-4e2b-9fad-1aade2a43031" providerId="ADAL" clId="{968B18C2-B387-41B3-8F2D-9CCD8D9D80EB}" dt="2024-05-29T05:46:30.708" v="17" actId="962"/>
          <pc:sldLayoutMkLst>
            <pc:docMk/>
            <pc:sldMasterMk cId="99234031" sldId="2147483684"/>
            <pc:sldLayoutMk cId="169074927" sldId="2147483687"/>
          </pc:sldLayoutMkLst>
          <pc:picChg chg="add mod">
            <ac:chgData name="Liz Power" userId="00ab618d-da04-4e2b-9fad-1aade2a43031" providerId="ADAL" clId="{968B18C2-B387-41B3-8F2D-9CCD8D9D80EB}" dt="2024-05-29T05:46:30.708" v="17" actId="962"/>
            <ac:picMkLst>
              <pc:docMk/>
              <pc:sldMasterMk cId="99234031" sldId="2147483684"/>
              <pc:sldLayoutMk cId="169074927" sldId="2147483687"/>
              <ac:picMk id="5" creationId="{102EB73A-D987-BD53-B5AE-C8606585A48A}"/>
            </ac:picMkLst>
          </pc:picChg>
          <pc:picChg chg="del">
            <ac:chgData name="Liz Power" userId="00ab618d-da04-4e2b-9fad-1aade2a43031" providerId="ADAL" clId="{968B18C2-B387-41B3-8F2D-9CCD8D9D80EB}" dt="2024-05-29T05:46:24.541" v="11" actId="478"/>
            <ac:picMkLst>
              <pc:docMk/>
              <pc:sldMasterMk cId="99234031" sldId="2147483684"/>
              <pc:sldLayoutMk cId="169074927" sldId="2147483687"/>
              <ac:picMk id="10" creationId="{00BB62A5-854C-9577-D208-6FB9D26AE483}"/>
            </ac:picMkLst>
          </pc:picChg>
          <pc:picChg chg="del">
            <ac:chgData name="Liz Power" userId="00ab618d-da04-4e2b-9fad-1aade2a43031" providerId="ADAL" clId="{968B18C2-B387-41B3-8F2D-9CCD8D9D80EB}" dt="2024-05-29T05:46:28.478" v="14" actId="478"/>
            <ac:picMkLst>
              <pc:docMk/>
              <pc:sldMasterMk cId="99234031" sldId="2147483684"/>
              <pc:sldLayoutMk cId="169074927" sldId="2147483687"/>
              <ac:picMk id="11" creationId="{0013B578-6CFF-E627-1B3B-B92AD90BED44}"/>
            </ac:picMkLst>
          </pc:picChg>
          <pc:picChg chg="del">
            <ac:chgData name="Liz Power" userId="00ab618d-da04-4e2b-9fad-1aade2a43031" providerId="ADAL" clId="{968B18C2-B387-41B3-8F2D-9CCD8D9D80EB}" dt="2024-05-29T05:46:25.852" v="12" actId="478"/>
            <ac:picMkLst>
              <pc:docMk/>
              <pc:sldMasterMk cId="99234031" sldId="2147483684"/>
              <pc:sldLayoutMk cId="169074927" sldId="2147483687"/>
              <ac:picMk id="12" creationId="{579C29F8-7F2A-B5DF-7884-89795D0CA018}"/>
            </ac:picMkLst>
          </pc:picChg>
          <pc:picChg chg="del">
            <ac:chgData name="Liz Power" userId="00ab618d-da04-4e2b-9fad-1aade2a43031" providerId="ADAL" clId="{968B18C2-B387-41B3-8F2D-9CCD8D9D80EB}" dt="2024-05-29T05:46:27.565" v="13" actId="478"/>
            <ac:picMkLst>
              <pc:docMk/>
              <pc:sldMasterMk cId="99234031" sldId="2147483684"/>
              <pc:sldLayoutMk cId="169074927" sldId="2147483687"/>
              <ac:picMk id="13" creationId="{C1BABF20-F83B-57AC-B80B-1C1B2A5C1117}"/>
            </ac:picMkLst>
          </pc:picChg>
        </pc:sldLayoutChg>
        <pc:sldLayoutChg chg="addSp delSp modSp mod">
          <pc:chgData name="Liz Power" userId="00ab618d-da04-4e2b-9fad-1aade2a43031" providerId="ADAL" clId="{968B18C2-B387-41B3-8F2D-9CCD8D9D80EB}" dt="2024-05-29T05:46:39.202" v="24" actId="962"/>
          <pc:sldLayoutMkLst>
            <pc:docMk/>
            <pc:sldMasterMk cId="99234031" sldId="2147483684"/>
            <pc:sldLayoutMk cId="3456524759" sldId="2147483688"/>
          </pc:sldLayoutMkLst>
          <pc:picChg chg="add mod">
            <ac:chgData name="Liz Power" userId="00ab618d-da04-4e2b-9fad-1aade2a43031" providerId="ADAL" clId="{968B18C2-B387-41B3-8F2D-9CCD8D9D80EB}" dt="2024-05-29T05:46:39.202" v="24" actId="962"/>
            <ac:picMkLst>
              <pc:docMk/>
              <pc:sldMasterMk cId="99234031" sldId="2147483684"/>
              <pc:sldLayoutMk cId="3456524759" sldId="2147483688"/>
              <ac:picMk id="5" creationId="{95187A28-E51C-8462-578B-334485B32290}"/>
            </ac:picMkLst>
          </pc:picChg>
          <pc:picChg chg="del">
            <ac:chgData name="Liz Power" userId="00ab618d-da04-4e2b-9fad-1aade2a43031" providerId="ADAL" clId="{968B18C2-B387-41B3-8F2D-9CCD8D9D80EB}" dt="2024-05-29T05:46:33.838" v="18" actId="478"/>
            <ac:picMkLst>
              <pc:docMk/>
              <pc:sldMasterMk cId="99234031" sldId="2147483684"/>
              <pc:sldLayoutMk cId="3456524759" sldId="2147483688"/>
              <ac:picMk id="7" creationId="{8F201936-927E-4FE6-5C95-BAEA8F9378CD}"/>
            </ac:picMkLst>
          </pc:picChg>
          <pc:picChg chg="del">
            <ac:chgData name="Liz Power" userId="00ab618d-da04-4e2b-9fad-1aade2a43031" providerId="ADAL" clId="{968B18C2-B387-41B3-8F2D-9CCD8D9D80EB}" dt="2024-05-29T05:46:37.082" v="21" actId="478"/>
            <ac:picMkLst>
              <pc:docMk/>
              <pc:sldMasterMk cId="99234031" sldId="2147483684"/>
              <pc:sldLayoutMk cId="3456524759" sldId="2147483688"/>
              <ac:picMk id="8" creationId="{AA8E87C2-8412-E772-F3A2-9D008AD56362}"/>
            </ac:picMkLst>
          </pc:picChg>
          <pc:picChg chg="del">
            <ac:chgData name="Liz Power" userId="00ab618d-da04-4e2b-9fad-1aade2a43031" providerId="ADAL" clId="{968B18C2-B387-41B3-8F2D-9CCD8D9D80EB}" dt="2024-05-29T05:46:35.393" v="19" actId="478"/>
            <ac:picMkLst>
              <pc:docMk/>
              <pc:sldMasterMk cId="99234031" sldId="2147483684"/>
              <pc:sldLayoutMk cId="3456524759" sldId="2147483688"/>
              <ac:picMk id="9" creationId="{C0565D69-A751-6180-AE90-52BF09D1107B}"/>
            </ac:picMkLst>
          </pc:picChg>
          <pc:picChg chg="del">
            <ac:chgData name="Liz Power" userId="00ab618d-da04-4e2b-9fad-1aade2a43031" providerId="ADAL" clId="{968B18C2-B387-41B3-8F2D-9CCD8D9D80EB}" dt="2024-05-29T05:46:36.301" v="20" actId="478"/>
            <ac:picMkLst>
              <pc:docMk/>
              <pc:sldMasterMk cId="99234031" sldId="2147483684"/>
              <pc:sldLayoutMk cId="3456524759" sldId="2147483688"/>
              <ac:picMk id="10" creationId="{ED5CD00E-3455-78CD-7C0D-10118A09A632}"/>
            </ac:picMkLst>
          </pc:picChg>
        </pc:sldLayoutChg>
        <pc:sldLayoutChg chg="addSp delSp modSp mod">
          <pc:chgData name="Liz Power" userId="00ab618d-da04-4e2b-9fad-1aade2a43031" providerId="ADAL" clId="{968B18C2-B387-41B3-8F2D-9CCD8D9D80EB}" dt="2024-05-29T05:46:47.566" v="31" actId="962"/>
          <pc:sldLayoutMkLst>
            <pc:docMk/>
            <pc:sldMasterMk cId="99234031" sldId="2147483684"/>
            <pc:sldLayoutMk cId="3884596217" sldId="2147483689"/>
          </pc:sldLayoutMkLst>
          <pc:picChg chg="add mod">
            <ac:chgData name="Liz Power" userId="00ab618d-da04-4e2b-9fad-1aade2a43031" providerId="ADAL" clId="{968B18C2-B387-41B3-8F2D-9CCD8D9D80EB}" dt="2024-05-29T05:46:47.566" v="31" actId="962"/>
            <ac:picMkLst>
              <pc:docMk/>
              <pc:sldMasterMk cId="99234031" sldId="2147483684"/>
              <pc:sldLayoutMk cId="3884596217" sldId="2147483689"/>
              <ac:picMk id="7" creationId="{616668CF-A786-E4C5-CAF8-A70B1ED3662B}"/>
            </ac:picMkLst>
          </pc:picChg>
          <pc:picChg chg="del">
            <ac:chgData name="Liz Power" userId="00ab618d-da04-4e2b-9fad-1aade2a43031" providerId="ADAL" clId="{968B18C2-B387-41B3-8F2D-9CCD8D9D80EB}" dt="2024-05-29T05:46:41.873" v="25" actId="478"/>
            <ac:picMkLst>
              <pc:docMk/>
              <pc:sldMasterMk cId="99234031" sldId="2147483684"/>
              <pc:sldLayoutMk cId="3884596217" sldId="2147483689"/>
              <ac:picMk id="9" creationId="{6395F602-1E1F-4006-61BB-8902A6744002}"/>
            </ac:picMkLst>
          </pc:picChg>
          <pc:picChg chg="del">
            <ac:chgData name="Liz Power" userId="00ab618d-da04-4e2b-9fad-1aade2a43031" providerId="ADAL" clId="{968B18C2-B387-41B3-8F2D-9CCD8D9D80EB}" dt="2024-05-29T05:46:45.207" v="28" actId="478"/>
            <ac:picMkLst>
              <pc:docMk/>
              <pc:sldMasterMk cId="99234031" sldId="2147483684"/>
              <pc:sldLayoutMk cId="3884596217" sldId="2147483689"/>
              <ac:picMk id="12" creationId="{5A43E1E5-B5B8-DAEC-6AAB-B21933FB8151}"/>
            </ac:picMkLst>
          </pc:picChg>
          <pc:picChg chg="del">
            <ac:chgData name="Liz Power" userId="00ab618d-da04-4e2b-9fad-1aade2a43031" providerId="ADAL" clId="{968B18C2-B387-41B3-8F2D-9CCD8D9D80EB}" dt="2024-05-29T05:46:42.990" v="26" actId="478"/>
            <ac:picMkLst>
              <pc:docMk/>
              <pc:sldMasterMk cId="99234031" sldId="2147483684"/>
              <pc:sldLayoutMk cId="3884596217" sldId="2147483689"/>
              <ac:picMk id="13" creationId="{83AE46E4-BF88-6054-FD33-23D46CE790B4}"/>
            </ac:picMkLst>
          </pc:picChg>
          <pc:picChg chg="del">
            <ac:chgData name="Liz Power" userId="00ab618d-da04-4e2b-9fad-1aade2a43031" providerId="ADAL" clId="{968B18C2-B387-41B3-8F2D-9CCD8D9D80EB}" dt="2024-05-29T05:46:44.254" v="27" actId="478"/>
            <ac:picMkLst>
              <pc:docMk/>
              <pc:sldMasterMk cId="99234031" sldId="2147483684"/>
              <pc:sldLayoutMk cId="3884596217" sldId="2147483689"/>
              <ac:picMk id="14" creationId="{6435E144-D41E-EABA-E596-6F3E25B65351}"/>
            </ac:picMkLst>
          </pc:picChg>
        </pc:sldLayoutChg>
        <pc:sldLayoutChg chg="addSp delSp modSp mod">
          <pc:chgData name="Liz Power" userId="00ab618d-da04-4e2b-9fad-1aade2a43031" providerId="ADAL" clId="{968B18C2-B387-41B3-8F2D-9CCD8D9D80EB}" dt="2024-05-29T05:47:04.210" v="40" actId="962"/>
          <pc:sldLayoutMkLst>
            <pc:docMk/>
            <pc:sldMasterMk cId="99234031" sldId="2147483684"/>
            <pc:sldLayoutMk cId="1083306500" sldId="2147483690"/>
          </pc:sldLayoutMkLst>
          <pc:grpChg chg="del">
            <ac:chgData name="Liz Power" userId="00ab618d-da04-4e2b-9fad-1aade2a43031" providerId="ADAL" clId="{968B18C2-B387-41B3-8F2D-9CCD8D9D80EB}" dt="2024-05-29T05:46:54.908" v="34" actId="478"/>
            <ac:grpSpMkLst>
              <pc:docMk/>
              <pc:sldMasterMk cId="99234031" sldId="2147483684"/>
              <pc:sldLayoutMk cId="1083306500" sldId="2147483690"/>
              <ac:grpSpMk id="3" creationId="{2EC09AFA-AECF-E990-91B1-87FD0792BBD4}"/>
            </ac:grpSpMkLst>
          </pc:grpChg>
          <pc:grpChg chg="del">
            <ac:chgData name="Liz Power" userId="00ab618d-da04-4e2b-9fad-1aade2a43031" providerId="ADAL" clId="{968B18C2-B387-41B3-8F2D-9CCD8D9D80EB}" dt="2024-05-29T05:46:57.362" v="35" actId="478"/>
            <ac:grpSpMkLst>
              <pc:docMk/>
              <pc:sldMasterMk cId="99234031" sldId="2147483684"/>
              <pc:sldLayoutMk cId="1083306500" sldId="2147483690"/>
              <ac:grpSpMk id="4" creationId="{8DEBFB51-E891-7321-F864-C33E31603FC8}"/>
            </ac:grpSpMkLst>
          </pc:grpChg>
          <pc:grpChg chg="add del">
            <ac:chgData name="Liz Power" userId="00ab618d-da04-4e2b-9fad-1aade2a43031" providerId="ADAL" clId="{968B18C2-B387-41B3-8F2D-9CCD8D9D80EB}" dt="2024-05-29T05:46:59.169" v="36" actId="478"/>
            <ac:grpSpMkLst>
              <pc:docMk/>
              <pc:sldMasterMk cId="99234031" sldId="2147483684"/>
              <pc:sldLayoutMk cId="1083306500" sldId="2147483690"/>
              <ac:grpSpMk id="6" creationId="{651290C6-81D7-A87A-F712-A6C514AB29FD}"/>
            </ac:grpSpMkLst>
          </pc:grpChg>
          <pc:picChg chg="del topLvl">
            <ac:chgData name="Liz Power" userId="00ab618d-da04-4e2b-9fad-1aade2a43031" providerId="ADAL" clId="{968B18C2-B387-41B3-8F2D-9CCD8D9D80EB}" dt="2024-05-29T05:47:00.433" v="37" actId="478"/>
            <ac:picMkLst>
              <pc:docMk/>
              <pc:sldMasterMk cId="99234031" sldId="2147483684"/>
              <pc:sldLayoutMk cId="1083306500" sldId="2147483690"/>
              <ac:picMk id="5" creationId="{57B02FAD-0AC5-9C52-838A-867D70B59DB7}"/>
            </ac:picMkLst>
          </pc:picChg>
          <pc:picChg chg="add mod">
            <ac:chgData name="Liz Power" userId="00ab618d-da04-4e2b-9fad-1aade2a43031" providerId="ADAL" clId="{968B18C2-B387-41B3-8F2D-9CCD8D9D80EB}" dt="2024-05-29T05:47:04.210" v="40" actId="962"/>
            <ac:picMkLst>
              <pc:docMk/>
              <pc:sldMasterMk cId="99234031" sldId="2147483684"/>
              <pc:sldLayoutMk cId="1083306500" sldId="2147483690"/>
              <ac:picMk id="7" creationId="{89240C94-5544-27BA-D015-0DCE0DBD8A2D}"/>
            </ac:picMkLst>
          </pc:picChg>
          <pc:picChg chg="del topLvl">
            <ac:chgData name="Liz Power" userId="00ab618d-da04-4e2b-9fad-1aade2a43031" providerId="ADAL" clId="{968B18C2-B387-41B3-8F2D-9CCD8D9D80EB}" dt="2024-05-29T05:46:59.169" v="36" actId="478"/>
            <ac:picMkLst>
              <pc:docMk/>
              <pc:sldMasterMk cId="99234031" sldId="2147483684"/>
              <pc:sldLayoutMk cId="1083306500" sldId="2147483690"/>
              <ac:picMk id="8" creationId="{9A1D8414-D751-350D-FA0D-F2FCC29D2256}"/>
            </ac:picMkLst>
          </pc:picChg>
          <pc:picChg chg="del">
            <ac:chgData name="Liz Power" userId="00ab618d-da04-4e2b-9fad-1aade2a43031" providerId="ADAL" clId="{968B18C2-B387-41B3-8F2D-9CCD8D9D80EB}" dt="2024-05-29T05:46:54.908" v="34" actId="478"/>
            <ac:picMkLst>
              <pc:docMk/>
              <pc:sldMasterMk cId="99234031" sldId="2147483684"/>
              <pc:sldLayoutMk cId="1083306500" sldId="2147483690"/>
              <ac:picMk id="9" creationId="{FB0AB5C8-1DAE-65CA-0B9A-01490BB065B7}"/>
            </ac:picMkLst>
          </pc:picChg>
          <pc:picChg chg="del">
            <ac:chgData name="Liz Power" userId="00ab618d-da04-4e2b-9fad-1aade2a43031" providerId="ADAL" clId="{968B18C2-B387-41B3-8F2D-9CCD8D9D80EB}" dt="2024-05-29T05:46:57.362" v="35" actId="478"/>
            <ac:picMkLst>
              <pc:docMk/>
              <pc:sldMasterMk cId="99234031" sldId="2147483684"/>
              <pc:sldLayoutMk cId="1083306500" sldId="2147483690"/>
              <ac:picMk id="10" creationId="{6311B778-47EF-C883-6065-344776A6E9BE}"/>
            </ac:picMkLst>
          </pc:picChg>
        </pc:sldLayoutChg>
      </pc:sldMasterChg>
    </pc:docChg>
  </pc:docChgLst>
  <pc:docChgLst>
    <pc:chgData name="Liz Power" userId="S::liz.power@marymackilloptoday.org.au::00ab618d-da04-4e2b-9fad-1aade2a43031" providerId="AD" clId="Web-{80639926-F7D4-CBBF-954A-2C45218ABDF9}"/>
    <pc:docChg chg="modSld">
      <pc:chgData name="Liz Power" userId="S::liz.power@marymackilloptoday.org.au::00ab618d-da04-4e2b-9fad-1aade2a43031" providerId="AD" clId="Web-{80639926-F7D4-CBBF-954A-2C45218ABDF9}" dt="2024-05-29T23:40:42.763" v="1" actId="20577"/>
      <pc:docMkLst>
        <pc:docMk/>
      </pc:docMkLst>
      <pc:sldChg chg="modSp">
        <pc:chgData name="Liz Power" userId="S::liz.power@marymackilloptoday.org.au::00ab618d-da04-4e2b-9fad-1aade2a43031" providerId="AD" clId="Web-{80639926-F7D4-CBBF-954A-2C45218ABDF9}" dt="2024-05-29T23:40:42.763" v="1" actId="20577"/>
        <pc:sldMkLst>
          <pc:docMk/>
          <pc:sldMk cId="2449041247" sldId="280"/>
        </pc:sldMkLst>
        <pc:spChg chg="mod">
          <ac:chgData name="Liz Power" userId="S::liz.power@marymackilloptoday.org.au::00ab618d-da04-4e2b-9fad-1aade2a43031" providerId="AD" clId="Web-{80639926-F7D4-CBBF-954A-2C45218ABDF9}" dt="2024-05-29T23:40:42.763" v="1" actId="20577"/>
          <ac:spMkLst>
            <pc:docMk/>
            <pc:sldMk cId="2449041247" sldId="280"/>
            <ac:spMk id="3" creationId="{A2491769-4FDF-0F41-B940-F9E5C633A0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9276" y="847764"/>
            <a:ext cx="6180748" cy="3476671"/>
          </a:xfrm>
          <a:prstGeom prst="rect">
            <a:avLst/>
          </a:prstGeom>
          <a:noFill/>
          <a:ln w="12700">
            <a:solidFill>
              <a:prstClr val="black"/>
            </a:solidFill>
          </a:ln>
        </p:spPr>
        <p:txBody>
          <a:bodyPr vert="horz" lIns="181034" tIns="90517" rIns="181034" bIns="90517" rtlCol="0" anchor="ctr"/>
          <a:lstStyle/>
          <a:p>
            <a:endParaRPr lang="en-US"/>
          </a:p>
        </p:txBody>
      </p:sp>
      <p:sp>
        <p:nvSpPr>
          <p:cNvPr id="5" name="Notes Placeholder 4"/>
          <p:cNvSpPr>
            <a:spLocks noGrp="1"/>
          </p:cNvSpPr>
          <p:nvPr>
            <p:ph type="body" sz="quarter" idx="3"/>
          </p:nvPr>
        </p:nvSpPr>
        <p:spPr>
          <a:xfrm>
            <a:off x="709930" y="4947138"/>
            <a:ext cx="5679440" cy="4439711"/>
          </a:xfrm>
          <a:prstGeom prst="rect">
            <a:avLst/>
          </a:prstGeom>
        </p:spPr>
        <p:txBody>
          <a:bodyPr vert="horz" lIns="181034" tIns="90517" rIns="181034" bIns="905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92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arymackilloptoday.org.au/mary-mackillop-feast-da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878512" cy="3308350"/>
          </a:xfrm>
        </p:spPr>
      </p:sp>
      <p:sp>
        <p:nvSpPr>
          <p:cNvPr id="3" name="Notes Placeholder 2"/>
          <p:cNvSpPr>
            <a:spLocks noGrp="1"/>
          </p:cNvSpPr>
          <p:nvPr>
            <p:ph type="body" idx="1"/>
          </p:nvPr>
        </p:nvSpPr>
        <p:spPr/>
        <p:txBody>
          <a:bodyPr/>
          <a:lstStyle/>
          <a:p>
            <a:pPr>
              <a:lnSpc>
                <a:spcPct val="90000"/>
              </a:lnSpc>
              <a:spcBef>
                <a:spcPts val="1485"/>
              </a:spcBef>
            </a:pPr>
            <a:r>
              <a:rPr lang="en-AU" b="1" dirty="0">
                <a:latin typeface="Arial" panose="020B0604020202020204" pitchFamily="34" charset="0"/>
                <a:cs typeface="Arial" panose="020B0604020202020204" pitchFamily="34" charset="0"/>
              </a:rPr>
              <a:t>A note to teachers</a:t>
            </a:r>
            <a:endParaRPr lang="en-US" dirty="0">
              <a:latin typeface="Arial" panose="020B0604020202020204" pitchFamily="34" charset="0"/>
              <a:cs typeface="Arial" panose="020B0604020202020204" pitchFamily="34" charset="0"/>
            </a:endParaRPr>
          </a:p>
          <a:p>
            <a:pPr>
              <a:lnSpc>
                <a:spcPct val="90000"/>
              </a:lnSpc>
              <a:spcBef>
                <a:spcPts val="1485"/>
              </a:spcBef>
            </a:pPr>
            <a:r>
              <a:rPr lang="en-AU" dirty="0">
                <a:latin typeface="Arial" panose="020B0604020202020204" pitchFamily="34" charset="0"/>
                <a:cs typeface="Arial" panose="020B0604020202020204" pitchFamily="34" charset="0"/>
              </a:rPr>
              <a:t>We hope this PowerPoint is a useful resource for you to introduce Mary MacKillop Feast Day to your class. We have included basic explanations on each slide, and more detailed explanations in the slide notes. </a:t>
            </a:r>
            <a:endParaRPr lang="en-US" dirty="0">
              <a:latin typeface="Arial" panose="020B0604020202020204" pitchFamily="34" charset="0"/>
              <a:ea typeface="Calibri" panose="020F0502020204030204"/>
              <a:cs typeface="Arial" panose="020B0604020202020204"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1</a:t>
            </a:fld>
            <a:endParaRPr lang="en-US"/>
          </a:p>
        </p:txBody>
      </p:sp>
    </p:spTree>
    <p:extLst>
      <p:ext uri="{BB962C8B-B14F-4D97-AF65-F5344CB8AC3E}">
        <p14:creationId xmlns:p14="http://schemas.microsoft.com/office/powerpoint/2010/main" val="312191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715000" cy="3214688"/>
          </a:xfrm>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August, let’s follow the example</a:t>
            </a:r>
          </a:p>
          <a:p>
            <a:r>
              <a:rPr lang="en-AU" dirty="0">
                <a:latin typeface="Arial" panose="020B0604020202020204" pitchFamily="34" charset="0"/>
                <a:cs typeface="Arial" panose="020B0604020202020204" pitchFamily="34" charset="0"/>
              </a:rPr>
              <a:t>Of Australia’s most loved saint</a:t>
            </a:r>
          </a:p>
          <a:p>
            <a:r>
              <a:rPr lang="en-AU" dirty="0">
                <a:latin typeface="Arial" panose="020B0604020202020204" pitchFamily="34" charset="0"/>
                <a:cs typeface="Arial" panose="020B0604020202020204" pitchFamily="34" charset="0"/>
              </a:rPr>
              <a:t>And stand up to injustice</a:t>
            </a:r>
          </a:p>
          <a:p>
            <a:r>
              <a:rPr lang="en-AU" dirty="0">
                <a:latin typeface="Arial" panose="020B0604020202020204" pitchFamily="34" charset="0"/>
                <a:cs typeface="Arial" panose="020B0604020202020204" pitchFamily="34" charset="0"/>
              </a:rPr>
              <a:t>When we see it.</a:t>
            </a: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10</a:t>
            </a:fld>
            <a:endParaRPr lang="en-US"/>
          </a:p>
        </p:txBody>
      </p:sp>
    </p:spTree>
    <p:extLst>
      <p:ext uri="{BB962C8B-B14F-4D97-AF65-F5344CB8AC3E}">
        <p14:creationId xmlns:p14="http://schemas.microsoft.com/office/powerpoint/2010/main" val="24983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680075" cy="3195638"/>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hlinkClick r:id="rId3"/>
              </a:rPr>
              <a:t>https://www.marymackilloptoday.org.au/mary-mackillop-feast-day/</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11</a:t>
            </a:fld>
            <a:endParaRPr lang="en-US"/>
          </a:p>
        </p:txBody>
      </p:sp>
    </p:spTree>
    <p:extLst>
      <p:ext uri="{BB962C8B-B14F-4D97-AF65-F5344CB8AC3E}">
        <p14:creationId xmlns:p14="http://schemas.microsoft.com/office/powerpoint/2010/main" val="40194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1068388"/>
            <a:ext cx="5972175" cy="3360737"/>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Mary Helen MacKillop was born in 1842 in Victoria to Scottish immigrant parents and grew up with seven brothers and sisters.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the age of twenty-four, she dedicated her life to God and took on the name “Mary of the Cross.”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Mary was an ordinary woman with an extraordinary dream and a big heart. Her dream was to give the poorest families and most neglected children access to education and safe shelter by opening schools. </a:t>
            </a: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2</a:t>
            </a:fld>
            <a:endParaRPr lang="en-US"/>
          </a:p>
        </p:txBody>
      </p:sp>
    </p:spTree>
    <p:extLst>
      <p:ext uri="{BB962C8B-B14F-4D97-AF65-F5344CB8AC3E}">
        <p14:creationId xmlns:p14="http://schemas.microsoft.com/office/powerpoint/2010/main" val="184014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715000" cy="3214688"/>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With what little resources they had, Mary and Father Tenison Woods turned an old stable into a school in </a:t>
            </a:r>
            <a:r>
              <a:rPr lang="en-US" dirty="0" err="1">
                <a:latin typeface="Arial" panose="020B0604020202020204" pitchFamily="34" charset="0"/>
                <a:cs typeface="Arial" panose="020B0604020202020204" pitchFamily="34" charset="0"/>
              </a:rPr>
              <a:t>Penola</a:t>
            </a:r>
            <a:r>
              <a:rPr lang="en-US" dirty="0">
                <a:latin typeface="Arial" panose="020B0604020202020204" pitchFamily="34" charset="0"/>
                <a:cs typeface="Arial" panose="020B0604020202020204" pitchFamily="34" charset="0"/>
              </a:rPr>
              <a:t>, South Australia.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1866 Mary and Father Tenison worked together to set up the Sisters of St Joseph of the Sacred Heart (the Josephites). This was the first religious order to be founded by an Australian.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a passionate educator, Mary broke through the prejudice of the early 19th century to educate all—regardless of gender, race, faith, or wealth—while ministering to the vulnerable with compassion.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She and the Sisters of St Joseph went wherever the need was greatest. They gave up everything to live and teach amongst the people they served.</a:t>
            </a:r>
          </a:p>
        </p:txBody>
      </p:sp>
    </p:spTree>
    <p:extLst>
      <p:ext uri="{BB962C8B-B14F-4D97-AF65-F5344CB8AC3E}">
        <p14:creationId xmlns:p14="http://schemas.microsoft.com/office/powerpoint/2010/main" val="56103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715000" cy="3214688"/>
          </a:xfrm>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All Saints have dedicated Feast Days when they are remembered with special mention and prayers. Mary MacKillop’s Feast Day is on 8th August, which is the day she died.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Mary’s Feast Day is a wonderful time to reflect on the qualities and actions that set her apart, and how her legacy continues to be relevant today.</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Mary MacKillop fiercely believed in the power of education to lift communities out of poverty.</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Education in Australia is what it is today, thanks in large part to the dedication and determination of Mary and the Sisters of St Joseph.</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4</a:t>
            </a:fld>
            <a:endParaRPr lang="en-US"/>
          </a:p>
        </p:txBody>
      </p:sp>
    </p:spTree>
    <p:extLst>
      <p:ext uri="{BB962C8B-B14F-4D97-AF65-F5344CB8AC3E}">
        <p14:creationId xmlns:p14="http://schemas.microsoft.com/office/powerpoint/2010/main" val="243956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847725"/>
            <a:ext cx="5713413" cy="3214688"/>
          </a:xfrm>
        </p:spPr>
      </p:sp>
      <p:sp>
        <p:nvSpPr>
          <p:cNvPr id="3" name="Notes Placeholder 2"/>
          <p:cNvSpPr>
            <a:spLocks noGrp="1"/>
          </p:cNvSpPr>
          <p:nvPr>
            <p:ph type="body" idx="1"/>
          </p:nvPr>
        </p:nvSpPr>
        <p:spPr/>
        <p:txBody>
          <a:bodyPr/>
          <a:lstStyle/>
          <a:p>
            <a:r>
              <a:rPr lang="en-AU" b="0" i="0" dirty="0">
                <a:solidFill>
                  <a:srgbClr val="000000"/>
                </a:solidFill>
                <a:effectLst/>
                <a:latin typeface="Arial" panose="020B0604020202020204" pitchFamily="34" charset="0"/>
                <a:cs typeface="Arial" panose="020B0604020202020204" pitchFamily="34" charset="0"/>
              </a:rPr>
              <a:t>One of the most inspiring things about Saints is that they are people who lived in the world just like us. As we can see with Mary’s life, Saints dedicated every day to honouring God and sharing His love by serving others.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Canonisation is when the Pope declares that a person, who has died, practiced heroic virtue and devotion to God during their life. The act proclaims that the person is now with God in heaven, intercedes for us before the Lord, and is to be publicly recognised by the whole Church.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On 4th August 1909, Cardinal Moran visited Mary MacKillop as she was preparing for death. He gave her his blessing and, as he left, said, “I consider I have this day assisted at the deathbed of a Saint.” Mary died a few days later on 8th August 1909. At her funeral Mass, people rushed to touch her body with rosaries, which was a practice very unusual in Australia. When she was laid to rest at Gore Hill, many people even took samples of earth from her grave as a precious reminder. Her remains are now in the Mary MacKillop Memorial chapel at North Sydney.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Mary MacKillop was canonised on 17</a:t>
            </a:r>
            <a:r>
              <a:rPr lang="en-AU" b="0" i="0" baseline="30000" dirty="0">
                <a:solidFill>
                  <a:srgbClr val="000000"/>
                </a:solidFill>
                <a:effectLst/>
                <a:latin typeface="Arial" panose="020B0604020202020204" pitchFamily="34" charset="0"/>
                <a:cs typeface="Arial" panose="020B0604020202020204" pitchFamily="34" charset="0"/>
              </a:rPr>
              <a:t>th</a:t>
            </a:r>
            <a:r>
              <a:rPr lang="en-AU" b="0" i="0" dirty="0">
                <a:solidFill>
                  <a:srgbClr val="000000"/>
                </a:solidFill>
                <a:effectLst/>
                <a:latin typeface="Arial" panose="020B0604020202020204" pitchFamily="34" charset="0"/>
                <a:cs typeface="Arial" panose="020B0604020202020204" pitchFamily="34" charset="0"/>
              </a:rPr>
              <a:t> October 2010 at Saint Peter’s Basilica, Rome.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5</a:t>
            </a:fld>
            <a:endParaRPr lang="en-US"/>
          </a:p>
        </p:txBody>
      </p:sp>
    </p:spTree>
    <p:extLst>
      <p:ext uri="{BB962C8B-B14F-4D97-AF65-F5344CB8AC3E}">
        <p14:creationId xmlns:p14="http://schemas.microsoft.com/office/powerpoint/2010/main" val="14820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680075" cy="3195638"/>
          </a:xfrm>
        </p:spPr>
      </p:sp>
      <p:sp>
        <p:nvSpPr>
          <p:cNvPr id="3" name="Notes Placeholder 2"/>
          <p:cNvSpPr>
            <a:spLocks noGrp="1"/>
          </p:cNvSpPr>
          <p:nvPr>
            <p:ph type="body" idx="1"/>
          </p:nvPr>
        </p:nvSpPr>
        <p:spPr/>
        <p:txBody>
          <a:bodyPr/>
          <a:lstStyle/>
          <a:p>
            <a:pPr algn="l" rtl="0" fontAlgn="base"/>
            <a:r>
              <a:rPr lang="en-AU" dirty="0">
                <a:latin typeface="Arial" panose="020B0604020202020204" pitchFamily="34" charset="0"/>
                <a:cs typeface="Arial" panose="020B0604020202020204" pitchFamily="34" charset="0"/>
              </a:rPr>
              <a:t>In the spirit of Saint Mary MacKillop, Mary MacKillop Today works to transform lives with dignity for self- determination.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 fiercely believed in the power of education to lift communities out of poverty. She chose to teach everyone – regardless of gender, race, faith or wealth – while serving with love and compassion.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MacKillop’s work is still unfinished. Many people are still unable to break the cycle of poverty because they can’t access education.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 Today proudly continue her extraordinary 150-year-old legacy, so that all people have the opportunity to flourish.</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6</a:t>
            </a:fld>
            <a:endParaRPr lang="en-US"/>
          </a:p>
        </p:txBody>
      </p:sp>
    </p:spTree>
    <p:extLst>
      <p:ext uri="{BB962C8B-B14F-4D97-AF65-F5344CB8AC3E}">
        <p14:creationId xmlns:p14="http://schemas.microsoft.com/office/powerpoint/2010/main" val="50719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47725"/>
            <a:ext cx="5715000" cy="3214688"/>
          </a:xfrm>
        </p:spPr>
      </p:sp>
      <p:sp>
        <p:nvSpPr>
          <p:cNvPr id="3" name="Notes Placeholder 2"/>
          <p:cNvSpPr>
            <a:spLocks noGrp="1"/>
          </p:cNvSpPr>
          <p:nvPr>
            <p:ph type="body" idx="1"/>
          </p:nvPr>
        </p:nvSpPr>
        <p:spPr/>
        <p:txBody>
          <a:bodyPr/>
          <a:lstStyle/>
          <a:p>
            <a:r>
              <a:rPr lang="en-AU" dirty="0">
                <a:solidFill>
                  <a:srgbClr val="000000"/>
                </a:solidFill>
                <a:latin typeface="Arial" panose="020B0604020202020204" pitchFamily="34" charset="0"/>
                <a:cs typeface="Arial" panose="020B0604020202020204" pitchFamily="34" charset="0"/>
              </a:rPr>
              <a:t>Mary MacKillop Today works hard to ensure fair access to education for people to have the tools to realise their full potential.</a:t>
            </a:r>
            <a:r>
              <a:rPr lang="en-US" dirty="0">
                <a:solidFill>
                  <a:srgbClr val="000000"/>
                </a:solidFill>
                <a:latin typeface="Arial" panose="020B0604020202020204" pitchFamily="34" charset="0"/>
                <a:cs typeface="Arial" panose="020B0604020202020204" pitchFamily="34" charset="0"/>
              </a:rPr>
              <a:t> </a:t>
            </a:r>
          </a:p>
          <a:p>
            <a:pPr algn="l" rtl="0" fontAlgn="base"/>
            <a:r>
              <a:rPr lang="en-AU" dirty="0">
                <a:solidFill>
                  <a:srgbClr val="000000"/>
                </a:solidFill>
                <a:latin typeface="Arial" panose="020B0604020202020204" pitchFamily="34" charset="0"/>
                <a:cs typeface="Arial" panose="020B0604020202020204" pitchFamily="34" charset="0"/>
              </a:rPr>
              <a:t>This involves working with communities to create change by teaching practical skills to women, men and children in Australia, Timor-Leste, Fiji and Peru.</a:t>
            </a:r>
            <a:r>
              <a:rPr lang="en-US" dirty="0">
                <a:solidFill>
                  <a:srgbClr val="000000"/>
                </a:solidFill>
                <a:latin typeface="Arial" panose="020B0604020202020204" pitchFamily="34" charset="0"/>
                <a:cs typeface="Arial" panose="020B0604020202020204" pitchFamily="34" charset="0"/>
              </a:rPr>
              <a:t>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 </a:t>
            </a:r>
          </a:p>
          <a:p>
            <a:r>
              <a:rPr lang="en-AU" dirty="0">
                <a:solidFill>
                  <a:srgbClr val="000000"/>
                </a:solidFill>
                <a:latin typeface="Arial" panose="020B0604020202020204" pitchFamily="34" charset="0"/>
                <a:cs typeface="Arial" panose="020B0604020202020204" pitchFamily="34" charset="0"/>
              </a:rPr>
              <a:t>Since 1866, the Sisters of Saint Joseph have worked ‘for the flourishment of our earth and all its people’. Mary MacKillop Today continues that work to help people in the most vulnerable situations to flourish.</a:t>
            </a:r>
            <a:r>
              <a:rPr lang="en-US" dirty="0">
                <a:solidFill>
                  <a:srgbClr val="000000"/>
                </a:solidFill>
                <a:latin typeface="Arial" panose="020B0604020202020204" pitchFamily="34" charset="0"/>
                <a:cs typeface="Arial" panose="020B0604020202020204" pitchFamily="34" charset="0"/>
              </a:rPr>
              <a:t> </a:t>
            </a:r>
          </a:p>
          <a:p>
            <a:endParaRPr lang="en-US"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7</a:t>
            </a:fld>
            <a:endParaRPr lang="en-US"/>
          </a:p>
        </p:txBody>
      </p:sp>
    </p:spTree>
    <p:extLst>
      <p:ext uri="{BB962C8B-B14F-4D97-AF65-F5344CB8AC3E}">
        <p14:creationId xmlns:p14="http://schemas.microsoft.com/office/powerpoint/2010/main" val="171083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715000" cy="3214688"/>
          </a:xfrm>
        </p:spPr>
      </p:sp>
      <p:sp>
        <p:nvSpPr>
          <p:cNvPr id="3" name="Notes Placeholder 2"/>
          <p:cNvSpPr>
            <a:spLocks noGrp="1"/>
          </p:cNvSpPr>
          <p:nvPr>
            <p:ph type="body" idx="1"/>
          </p:nvPr>
        </p:nvSpPr>
        <p:spPr/>
        <p:txBody>
          <a:bodyPr/>
          <a:lstStyle/>
          <a:p>
            <a:pPr fontAlgn="base"/>
            <a:r>
              <a:rPr lang="en-AU" dirty="0">
                <a:solidFill>
                  <a:srgbClr val="000000"/>
                </a:solidFill>
                <a:latin typeface="Arial" panose="020B0604020202020204" pitchFamily="34" charset="0"/>
                <a:cs typeface="Arial" panose="020B0604020202020204" pitchFamily="34" charset="0"/>
              </a:rPr>
              <a:t>Timor-Leste is a beautiful country and one of Australia’s closest neighbours. Sadly, 42% of the population live in poverty and access to education is very limited, particularly in rural and remote areas. </a:t>
            </a:r>
          </a:p>
          <a:p>
            <a:pPr fontAlgn="base"/>
            <a:endParaRPr lang="en-AU" dirty="0">
              <a:solidFill>
                <a:srgbClr val="000000"/>
              </a:solidFill>
              <a:latin typeface="Arial" panose="020B0604020202020204" pitchFamily="34" charset="0"/>
              <a:cs typeface="Arial" panose="020B0604020202020204" pitchFamily="34" charset="0"/>
            </a:endParaRPr>
          </a:p>
          <a:p>
            <a:pPr fontAlgn="base"/>
            <a:r>
              <a:rPr lang="en-AU" dirty="0">
                <a:solidFill>
                  <a:srgbClr val="000000"/>
                </a:solidFill>
                <a:latin typeface="Arial" panose="020B0604020202020204" pitchFamily="34" charset="0"/>
                <a:cs typeface="Arial" panose="020B0604020202020204" pitchFamily="34" charset="0"/>
              </a:rPr>
              <a:t>Schools don’t have many resources and about 35% of young people in rural areas cannot read and write. </a:t>
            </a:r>
          </a:p>
          <a:p>
            <a:pPr fontAlgn="base"/>
            <a:r>
              <a:rPr lang="en-AU" dirty="0">
                <a:solidFill>
                  <a:srgbClr val="000000"/>
                </a:solidFill>
                <a:latin typeface="Arial" panose="020B0604020202020204" pitchFamily="34" charset="0"/>
                <a:cs typeface="Arial" panose="020B0604020202020204" pitchFamily="34" charset="0"/>
              </a:rPr>
              <a:t>Only 20% of children are enrolled in pre-school. </a:t>
            </a:r>
          </a:p>
          <a:p>
            <a:pPr fontAlgn="base"/>
            <a:endParaRPr lang="en-AU" dirty="0">
              <a:solidFill>
                <a:srgbClr val="000000"/>
              </a:solidFill>
              <a:latin typeface="Arial" panose="020B0604020202020204" pitchFamily="34" charset="0"/>
              <a:cs typeface="Arial" panose="020B0604020202020204" pitchFamily="34" charset="0"/>
            </a:endParaRPr>
          </a:p>
          <a:p>
            <a:pPr fontAlgn="base"/>
            <a:r>
              <a:rPr lang="en-AU" dirty="0">
                <a:solidFill>
                  <a:srgbClr val="000000"/>
                </a:solidFill>
                <a:latin typeface="Arial" panose="020B0604020202020204" pitchFamily="34" charset="0"/>
                <a:cs typeface="Arial" panose="020B0604020202020204" pitchFamily="34" charset="0"/>
              </a:rPr>
              <a:t>Many teachers have only had access to limited education themselves, so they are not able to provide a full education to the next generation. In some cases, they work as volunteer teachers. </a:t>
            </a:r>
          </a:p>
          <a:p>
            <a:pPr fontAlgn="base"/>
            <a:endParaRPr lang="en-AU" dirty="0">
              <a:solidFill>
                <a:srgbClr val="000000"/>
              </a:solidFill>
              <a:latin typeface="Arial" panose="020B0604020202020204" pitchFamily="34" charset="0"/>
              <a:cs typeface="Arial" panose="020B0604020202020204" pitchFamily="34" charset="0"/>
            </a:endParaRPr>
          </a:p>
          <a:p>
            <a:pPr fontAlgn="base"/>
            <a:r>
              <a:rPr lang="en-AU" dirty="0">
                <a:solidFill>
                  <a:srgbClr val="000000"/>
                </a:solidFill>
                <a:latin typeface="Arial" panose="020B0604020202020204" pitchFamily="34" charset="0"/>
                <a:cs typeface="Arial" panose="020B0604020202020204" pitchFamily="34" charset="0"/>
              </a:rPr>
              <a:t>Rural communities are often hard to get to with poor road conditions, so they are even more overlooked. Often, their families can’t afford to send their children to school – and even if they could, it would mean a long walk on dirt roads under the hot sun to get there. </a:t>
            </a:r>
          </a:p>
          <a:p>
            <a:pPr fontAlgn="base"/>
            <a:endParaRPr lang="en-AU" dirty="0">
              <a:solidFill>
                <a:srgbClr val="000000"/>
              </a:solidFill>
              <a:latin typeface="Arial" panose="020B0604020202020204" pitchFamily="34" charset="0"/>
              <a:cs typeface="Arial" panose="020B0604020202020204" pitchFamily="34" charset="0"/>
            </a:endParaRPr>
          </a:p>
          <a:p>
            <a:pPr fontAlgn="base"/>
            <a:r>
              <a:rPr lang="en-AU" dirty="0">
                <a:solidFill>
                  <a:srgbClr val="000000"/>
                </a:solidFill>
                <a:latin typeface="Arial" panose="020B0604020202020204" pitchFamily="34" charset="0"/>
                <a:cs typeface="Arial" panose="020B0604020202020204" pitchFamily="34" charset="0"/>
              </a:rPr>
              <a:t>The Sisters of St Joseph have been working in the communities in Timor-Leste for over 30 years and Mary MacKillop Today continues that work now.</a:t>
            </a:r>
            <a:endParaRPr lang="en-US"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8</a:t>
            </a:fld>
            <a:endParaRPr lang="en-US"/>
          </a:p>
        </p:txBody>
      </p:sp>
    </p:spTree>
    <p:extLst>
      <p:ext uri="{BB962C8B-B14F-4D97-AF65-F5344CB8AC3E}">
        <p14:creationId xmlns:p14="http://schemas.microsoft.com/office/powerpoint/2010/main" val="288420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47725"/>
            <a:ext cx="5680075" cy="3195638"/>
          </a:xfrm>
        </p:spPr>
      </p:sp>
      <p:sp>
        <p:nvSpPr>
          <p:cNvPr id="3" name="Notes Placeholder 2"/>
          <p:cNvSpPr>
            <a:spLocks noGrp="1"/>
          </p:cNvSpPr>
          <p:nvPr>
            <p:ph type="body" idx="1"/>
          </p:nvPr>
        </p:nvSpPr>
        <p:spPr/>
        <p:txBody>
          <a:bodyPr/>
          <a:lstStyle/>
          <a:p>
            <a:pPr algn="l" rtl="0" fontAlgn="base"/>
            <a:r>
              <a:rPr lang="en-AU" dirty="0">
                <a:solidFill>
                  <a:srgbClr val="000000"/>
                </a:solidFill>
                <a:latin typeface="Arial" panose="020B0604020202020204" pitchFamily="34" charset="0"/>
                <a:cs typeface="Arial" panose="020B0604020202020204" pitchFamily="34" charset="0"/>
              </a:rPr>
              <a:t>The Mobile Learning Centre gives children in Timor-Leste the opportunity to access books and educational materials through a library learning centre and interactive workshops.</a:t>
            </a:r>
            <a:r>
              <a:rPr lang="en-US" dirty="0">
                <a:solidFill>
                  <a:srgbClr val="000000"/>
                </a:solidFill>
                <a:latin typeface="Arial" panose="020B0604020202020204" pitchFamily="34" charset="0"/>
                <a:cs typeface="Arial" panose="020B0604020202020204" pitchFamily="34" charset="0"/>
              </a:rPr>
              <a:t> </a:t>
            </a:r>
          </a:p>
          <a:p>
            <a:pPr algn="l" rtl="0" fontAlgn="base"/>
            <a:r>
              <a:rPr lang="en-AU" dirty="0">
                <a:solidFill>
                  <a:srgbClr val="000000"/>
                </a:solidFill>
                <a:latin typeface="Arial" panose="020B0604020202020204" pitchFamily="34" charset="0"/>
                <a:cs typeface="Arial" panose="020B0604020202020204" pitchFamily="34" charset="0"/>
              </a:rPr>
              <a:t>The colourful bus travels to some of the most remote areas of Timor-Leste to visit schools bringing fun and creative tools to help children learn in their local language. </a:t>
            </a:r>
            <a:r>
              <a:rPr lang="en-US" dirty="0">
                <a:solidFill>
                  <a:srgbClr val="000000"/>
                </a:solidFill>
                <a:latin typeface="Arial" panose="020B0604020202020204" pitchFamily="34" charset="0"/>
                <a:cs typeface="Arial" panose="020B0604020202020204" pitchFamily="34" charset="0"/>
              </a:rPr>
              <a:t> </a:t>
            </a:r>
          </a:p>
          <a:p>
            <a:pPr algn="l" rtl="0" fontAlgn="base"/>
            <a:r>
              <a:rPr lang="en-AU" dirty="0">
                <a:solidFill>
                  <a:srgbClr val="000000"/>
                </a:solidFill>
                <a:latin typeface="Arial" panose="020B0604020202020204" pitchFamily="34" charset="0"/>
                <a:cs typeface="Arial" panose="020B0604020202020204" pitchFamily="34" charset="0"/>
              </a:rPr>
              <a:t>The project also helps to teach the teachers how to use different tools to teach in interactive and inclusive ways with books, puppets, arts and crafts and musical instruments.</a:t>
            </a:r>
            <a:r>
              <a:rPr lang="en-US" dirty="0">
                <a:solidFill>
                  <a:srgbClr val="000000"/>
                </a:solidFill>
                <a:latin typeface="Arial" panose="020B0604020202020204" pitchFamily="34" charset="0"/>
                <a:cs typeface="Arial" panose="020B0604020202020204" pitchFamily="34" charset="0"/>
              </a:rPr>
              <a:t> </a:t>
            </a:r>
          </a:p>
          <a:p>
            <a:pPr algn="l" rtl="0" fontAlgn="base"/>
            <a:endParaRPr lang="en-US" dirty="0">
              <a:solidFill>
                <a:srgbClr val="000000"/>
              </a:solidFill>
              <a:latin typeface="Arial" panose="020B0604020202020204" pitchFamily="34" charset="0"/>
              <a:cs typeface="Arial" panose="020B0604020202020204" pitchFamily="34" charset="0"/>
            </a:endParaRPr>
          </a:p>
          <a:p>
            <a:pPr algn="l" rtl="0" fontAlgn="base"/>
            <a:r>
              <a:rPr lang="en-AU" dirty="0">
                <a:solidFill>
                  <a:srgbClr val="000000"/>
                </a:solidFill>
                <a:latin typeface="Arial" panose="020B0604020202020204" pitchFamily="34" charset="0"/>
                <a:cs typeface="Arial" panose="020B0604020202020204" pitchFamily="34" charset="0"/>
              </a:rPr>
              <a:t>Your support can help fund the running costs of our Mobile Learning Centre bus and outreach vehicles to reach the most remote areas and help provide fun learning resources, such as books, musical instruments, and arts and craft activities.</a:t>
            </a:r>
            <a:r>
              <a:rPr lang="en-US" dirty="0">
                <a:solidFill>
                  <a:srgbClr val="000000"/>
                </a:solidFill>
                <a:latin typeface="Arial" panose="020B0604020202020204" pitchFamily="34" charset="0"/>
                <a:cs typeface="Arial" panose="020B0604020202020204" pitchFamily="34" charset="0"/>
              </a:rPr>
              <a:t> </a:t>
            </a:r>
          </a:p>
          <a:p>
            <a:pPr algn="l" rtl="0" fontAlgn="base"/>
            <a:r>
              <a:rPr lang="en-AU" dirty="0">
                <a:solidFill>
                  <a:srgbClr val="000000"/>
                </a:solidFill>
                <a:latin typeface="Arial" panose="020B0604020202020204" pitchFamily="34" charset="0"/>
                <a:cs typeface="Arial" panose="020B0604020202020204" pitchFamily="34" charset="0"/>
              </a:rPr>
              <a:t>Each year, thousands of students across 25 schools experience the fun of the Mobile Learning Centre. Educational and musical resources are also distributed to even more schools throughout Timor-Leste.</a:t>
            </a:r>
            <a:r>
              <a:rPr lang="en-US" dirty="0">
                <a:solidFill>
                  <a:srgbClr val="000000"/>
                </a:solidFill>
                <a:latin typeface="Arial" panose="020B0604020202020204" pitchFamily="34" charset="0"/>
                <a:cs typeface="Arial" panose="020B0604020202020204" pitchFamily="34" charset="0"/>
              </a:rPr>
              <a:t> </a:t>
            </a:r>
          </a:p>
          <a:p>
            <a:pPr algn="l" rtl="0" fontAlgn="base"/>
            <a:endParaRPr lang="en-US" sz="2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a:xfrm>
            <a:off x="4021303" y="46895803"/>
            <a:ext cx="3076365" cy="2477220"/>
          </a:xfrm>
          <a:prstGeom prst="rect">
            <a:avLst/>
          </a:prstGeom>
        </p:spPr>
        <p:txBody>
          <a:bodyPr/>
          <a:lstStyle/>
          <a:p>
            <a:fld id="{A6A4D3F3-FC13-4D5F-B6EA-828FDCB73595}" type="slidenum">
              <a:rPr lang="en-US" smtClean="0"/>
              <a:t>9</a:t>
            </a:fld>
            <a:endParaRPr lang="en-US"/>
          </a:p>
        </p:txBody>
      </p:sp>
    </p:spTree>
    <p:extLst>
      <p:ext uri="{BB962C8B-B14F-4D97-AF65-F5344CB8AC3E}">
        <p14:creationId xmlns:p14="http://schemas.microsoft.com/office/powerpoint/2010/main" val="2988556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pic>
        <p:nvPicPr>
          <p:cNvPr id="9" name="Picture 8" descr="A person in a robe with a cross and flowers&#10;&#10;Description automatically generated">
            <a:extLst>
              <a:ext uri="{FF2B5EF4-FFF2-40B4-BE49-F238E27FC236}">
                <a16:creationId xmlns:a16="http://schemas.microsoft.com/office/drawing/2014/main" id="{965D3DCE-8EEF-9F2B-D3E7-17CBCB995E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7051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4173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277892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421305-6731-8254-2567-55AD887ADA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8" name="Picture 7">
            <a:extLst>
              <a:ext uri="{FF2B5EF4-FFF2-40B4-BE49-F238E27FC236}">
                <a16:creationId xmlns:a16="http://schemas.microsoft.com/office/drawing/2014/main" id="{93B69008-B6DC-0392-8296-84484A48F5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17879209-5B0F-4914-5FCD-B9C7EAE670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3" name="Picture 12" descr="A close up of a plant&#10;&#10;Description automatically generated">
            <a:extLst>
              <a:ext uri="{FF2B5EF4-FFF2-40B4-BE49-F238E27FC236}">
                <a16:creationId xmlns:a16="http://schemas.microsoft.com/office/drawing/2014/main" id="{C8900526-D480-9697-A613-572118A9E0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3" name="Content Placeholder 2">
            <a:extLst>
              <a:ext uri="{FF2B5EF4-FFF2-40B4-BE49-F238E27FC236}">
                <a16:creationId xmlns:a16="http://schemas.microsoft.com/office/drawing/2014/main" id="{2DB34A53-2617-204C-84AA-2CF404C5505E}"/>
              </a:ext>
            </a:extLst>
          </p:cNvPr>
          <p:cNvSpPr>
            <a:spLocks noGrp="1"/>
          </p:cNvSpPr>
          <p:nvPr>
            <p:ph sz="half" idx="1"/>
          </p:nvPr>
        </p:nvSpPr>
        <p:spPr>
          <a:xfrm>
            <a:off x="838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2E5447-DE60-494A-9504-7DF2027BF97B}"/>
              </a:ext>
            </a:extLst>
          </p:cNvPr>
          <p:cNvSpPr>
            <a:spLocks noGrp="1"/>
          </p:cNvSpPr>
          <p:nvPr>
            <p:ph sz="half" idx="2"/>
          </p:nvPr>
        </p:nvSpPr>
        <p:spPr>
          <a:xfrm>
            <a:off x="6172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E30BE4EE-7AA0-604F-B7AD-F05A0A815D55}"/>
              </a:ext>
            </a:extLst>
          </p:cNvPr>
          <p:cNvSpPr>
            <a:spLocks noGrp="1"/>
          </p:cNvSpPr>
          <p:nvPr>
            <p:ph type="title"/>
          </p:nvPr>
        </p:nvSpPr>
        <p:spPr>
          <a:xfrm>
            <a:off x="838200" y="1332187"/>
            <a:ext cx="10515600" cy="1265759"/>
          </a:xfrm>
        </p:spPr>
        <p:txBody>
          <a:bodyPr/>
          <a:lstStyle>
            <a:lvl1pPr algn="ctr">
              <a:defRPr b="1" i="0" baseline="0">
                <a:solidFill>
                  <a:srgbClr val="CF9730"/>
                </a:solidFill>
              </a:defRPr>
            </a:lvl1pPr>
          </a:lstStyle>
          <a:p>
            <a:r>
              <a:rPr lang="en-GB"/>
              <a:t>Click to edit Master title style</a:t>
            </a:r>
            <a:endParaRPr lang="en-US"/>
          </a:p>
        </p:txBody>
      </p:sp>
    </p:spTree>
    <p:extLst>
      <p:ext uri="{BB962C8B-B14F-4D97-AF65-F5344CB8AC3E}">
        <p14:creationId xmlns:p14="http://schemas.microsoft.com/office/powerpoint/2010/main" val="18134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ue and white rectangle with white text&#10;&#10;Description automatically generated">
            <a:extLst>
              <a:ext uri="{FF2B5EF4-FFF2-40B4-BE49-F238E27FC236}">
                <a16:creationId xmlns:a16="http://schemas.microsoft.com/office/drawing/2014/main" id="{299D664F-1FE8-BA49-E0F4-8160B2E4C93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169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 name="Picture 4" descr="A blue and white rectangle with white text&#10;&#10;Description automatically generated">
            <a:extLst>
              <a:ext uri="{FF2B5EF4-FFF2-40B4-BE49-F238E27FC236}">
                <a16:creationId xmlns:a16="http://schemas.microsoft.com/office/drawing/2014/main" id="{102EB73A-D987-BD53-B5AE-C8606585A48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07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and white rectangle with white text&#10;&#10;Description automatically generated">
            <a:extLst>
              <a:ext uri="{FF2B5EF4-FFF2-40B4-BE49-F238E27FC236}">
                <a16:creationId xmlns:a16="http://schemas.microsoft.com/office/drawing/2014/main" id="{95187A28-E51C-8462-578B-334485B3229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652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ue and white rectangle with white text&#10;&#10;Description automatically generated">
            <a:extLst>
              <a:ext uri="{FF2B5EF4-FFF2-40B4-BE49-F238E27FC236}">
                <a16:creationId xmlns:a16="http://schemas.microsoft.com/office/drawing/2014/main" id="{616668CF-A786-E4C5-CAF8-A70B1ED3662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459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blue and white rectangle with white text&#10;&#10;Description automatically generated">
            <a:extLst>
              <a:ext uri="{FF2B5EF4-FFF2-40B4-BE49-F238E27FC236}">
                <a16:creationId xmlns:a16="http://schemas.microsoft.com/office/drawing/2014/main" id="{89240C94-5544-27BA-D015-0DCE0DBD8A2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33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D58DF-3948-8F44-9652-BC221999BDDA}"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42406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59521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06860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D58DF-3948-8F44-9652-BC221999BDDA}" type="datetimeFigureOut">
              <a:rPr lang="en-US" smtClean="0"/>
              <a:t>6/25/2024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1BDD1-FEB5-8643-85A1-D8B0365E7345}" type="slidenum">
              <a:rPr lang="en-US" smtClean="0"/>
              <a:t>‹#›</a:t>
            </a:fld>
            <a:endParaRPr lang="en-US"/>
          </a:p>
        </p:txBody>
      </p:sp>
    </p:spTree>
    <p:extLst>
      <p:ext uri="{BB962C8B-B14F-4D97-AF65-F5344CB8AC3E}">
        <p14:creationId xmlns:p14="http://schemas.microsoft.com/office/powerpoint/2010/main" val="99234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arymackilloptoday.org.a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8F04-1189-0645-B069-EBD300B67CE6}"/>
              </a:ext>
            </a:extLst>
          </p:cNvPr>
          <p:cNvSpPr>
            <a:spLocks noGrp="1"/>
          </p:cNvSpPr>
          <p:nvPr>
            <p:ph type="ctrTitle"/>
          </p:nvPr>
        </p:nvSpPr>
        <p:spPr/>
        <p:txBody>
          <a:bodyPr/>
          <a:lstStyle/>
          <a:p>
            <a:r>
              <a:rPr lang="en-US"/>
              <a:t> </a:t>
            </a:r>
          </a:p>
        </p:txBody>
      </p:sp>
      <p:sp>
        <p:nvSpPr>
          <p:cNvPr id="3" name="Subtitle 2">
            <a:extLst>
              <a:ext uri="{FF2B5EF4-FFF2-40B4-BE49-F238E27FC236}">
                <a16:creationId xmlns:a16="http://schemas.microsoft.com/office/drawing/2014/main" id="{D314748B-62FE-5949-8C16-1D91CFDBD35D}"/>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319757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73872" y="2061370"/>
            <a:ext cx="5891714" cy="3538151"/>
          </a:xfrm>
        </p:spPr>
        <p:txBody>
          <a:bodyPr vert="horz" lIns="0" tIns="0" rIns="0" bIns="0" rtlCol="0" anchor="t">
            <a:normAutofit/>
          </a:bodyPr>
          <a:lstStyle/>
          <a:p>
            <a:r>
              <a:rPr lang="en-AU" sz="4000" dirty="0">
                <a:latin typeface="Georgia"/>
                <a:cs typeface="Arial"/>
              </a:rPr>
              <a:t>This August, let’s follow the example of Australia's most loved saint and stand up to injustice when we see it.</a:t>
            </a:r>
            <a:endParaRPr lang="en-AU" sz="4000" dirty="0">
              <a:solidFill>
                <a:srgbClr val="000000"/>
              </a:solidFill>
              <a:latin typeface="Georgia"/>
              <a:cs typeface="Arial"/>
            </a:endParaRPr>
          </a:p>
          <a:p>
            <a:endParaRPr lang="en-AU" dirty="0">
              <a:latin typeface="Georgia" panose="02040502050405020303" pitchFamily="18" charset="0"/>
              <a:cs typeface="Arial" panose="020B0604020202020204" pitchFamily="34" charset="0"/>
            </a:endParaRPr>
          </a:p>
          <a:p>
            <a:pPr marL="215900" indent="-215900">
              <a:lnSpc>
                <a:spcPct val="110000"/>
              </a:lnSpc>
            </a:pPr>
            <a:endParaRPr lang="en-US" dirty="0">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244904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B24156-6261-AFA2-1967-6E1710A946FA}"/>
              </a:ext>
            </a:extLst>
          </p:cNvPr>
          <p:cNvSpPr txBox="1">
            <a:spLocks/>
          </p:cNvSpPr>
          <p:nvPr/>
        </p:nvSpPr>
        <p:spPr>
          <a:xfrm>
            <a:off x="798452" y="3020556"/>
            <a:ext cx="4849994" cy="134405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AU" dirty="0">
                <a:latin typeface="Georgia" panose="02040502050405020303" pitchFamily="18" charset="0"/>
                <a:cs typeface="Arial" panose="020B0604020202020204" pitchFamily="34" charset="0"/>
              </a:rPr>
              <a:t>Find out more about the work of</a:t>
            </a:r>
            <a:br>
              <a:rPr lang="en-AU" dirty="0">
                <a:latin typeface="Georgia" panose="02040502050405020303" pitchFamily="18" charset="0"/>
                <a:cs typeface="Arial" panose="020B0604020202020204" pitchFamily="34" charset="0"/>
              </a:rPr>
            </a:br>
            <a:r>
              <a:rPr lang="en-AU" dirty="0">
                <a:latin typeface="Georgia" panose="02040502050405020303" pitchFamily="18" charset="0"/>
                <a:cs typeface="Arial" panose="020B0604020202020204" pitchFamily="34" charset="0"/>
              </a:rPr>
              <a:t>Mary MacKillop Today at </a:t>
            </a:r>
            <a:r>
              <a:rPr lang="en-AU" dirty="0">
                <a:solidFill>
                  <a:srgbClr val="005AA0"/>
                </a:solidFill>
                <a:latin typeface="Georgia" panose="02040502050405020303" pitchFamily="18" charset="0"/>
                <a:cs typeface="Arial" panose="020B0604020202020204" pitchFamily="34" charset="0"/>
                <a:hlinkClick r:id="rId3">
                  <a:extLst>
                    <a:ext uri="{A12FA001-AC4F-418D-AE19-62706E023703}">
                      <ahyp:hlinkClr xmlns:ahyp="http://schemas.microsoft.com/office/drawing/2018/hyperlinkcolor" val="tx"/>
                    </a:ext>
                  </a:extLst>
                </a:hlinkClick>
              </a:rPr>
              <a:t>www.marymackilloptoday.org.au</a:t>
            </a:r>
            <a:r>
              <a:rPr lang="en-AU" dirty="0">
                <a:solidFill>
                  <a:srgbClr val="005AA0"/>
                </a:solidFill>
                <a:latin typeface="Georgia" panose="02040502050405020303" pitchFamily="18" charset="0"/>
                <a:cs typeface="Arial" panose="020B0604020202020204" pitchFamily="34" charset="0"/>
              </a:rPr>
              <a:t> </a:t>
            </a:r>
          </a:p>
          <a:p>
            <a:pPr>
              <a:lnSpc>
                <a:spcPct val="110000"/>
              </a:lnSpc>
            </a:pPr>
            <a:endParaRPr lang="en-US" dirty="0">
              <a:latin typeface="Arial" panose="020B0604020202020204" pitchFamily="34" charset="0"/>
              <a:cs typeface="Arial" panose="020B0604020202020204" pitchFamily="34" charset="0"/>
            </a:endParaRPr>
          </a:p>
          <a:p>
            <a:pPr marL="215900" indent="-215900">
              <a:lnSpc>
                <a:spcPct val="110000"/>
              </a:lnSpc>
            </a:pPr>
            <a:endParaRPr lang="en-US" dirty="0">
              <a:latin typeface="Arial"/>
              <a:cs typeface="Arial" panose="020B0604020202020204" pitchFamily="34" charset="0"/>
            </a:endParaRPr>
          </a:p>
        </p:txBody>
      </p:sp>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Thank you!</a:t>
            </a:r>
          </a:p>
        </p:txBody>
      </p:sp>
      <p:pic>
        <p:nvPicPr>
          <p:cNvPr id="10" name="Picture 9" descr="A black background with white text&#10;&#10;Description automatically generated">
            <a:extLst>
              <a:ext uri="{FF2B5EF4-FFF2-40B4-BE49-F238E27FC236}">
                <a16:creationId xmlns:a16="http://schemas.microsoft.com/office/drawing/2014/main" id="{494027BF-8C3F-08B8-9295-2447FB1C41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4095" y="4282633"/>
            <a:ext cx="1766104" cy="1766104"/>
          </a:xfrm>
          <a:prstGeom prst="rect">
            <a:avLst/>
          </a:prstGeom>
        </p:spPr>
      </p:pic>
      <p:pic>
        <p:nvPicPr>
          <p:cNvPr id="2" name="Picture 1" descr="A person and children sitting around a table&#10;&#10;Description automatically generated">
            <a:extLst>
              <a:ext uri="{FF2B5EF4-FFF2-40B4-BE49-F238E27FC236}">
                <a16:creationId xmlns:a16="http://schemas.microsoft.com/office/drawing/2014/main" id="{447957D1-D913-C665-638D-96BAA2C26A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0476" y="2349660"/>
            <a:ext cx="5416953" cy="3611302"/>
          </a:xfrm>
          <a:prstGeom prst="rect">
            <a:avLst/>
          </a:prstGeom>
        </p:spPr>
      </p:pic>
    </p:spTree>
    <p:extLst>
      <p:ext uri="{BB962C8B-B14F-4D97-AF65-F5344CB8AC3E}">
        <p14:creationId xmlns:p14="http://schemas.microsoft.com/office/powerpoint/2010/main" val="47834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2177949"/>
            <a:ext cx="10595096" cy="691554"/>
          </a:xfrm>
        </p:spPr>
        <p:txBody>
          <a:bodyPr lIns="0" tIns="0" rIns="0" bIns="0" anchor="t" anchorCtr="0">
            <a:noAutofit/>
          </a:bodyPr>
          <a:lstStyle/>
          <a:p>
            <a:r>
              <a:rPr lang="en-US" sz="4000" b="1">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3068186"/>
            <a:ext cx="5891714" cy="2851847"/>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US" dirty="0">
                <a:latin typeface="Georgia" panose="02040502050405020303" pitchFamily="18" charset="0"/>
                <a:cs typeface="Arial" panose="020B0604020202020204" pitchFamily="34" charset="0"/>
              </a:rPr>
              <a:t>Mary MacKillop is Australia’s first and only Saint.</a:t>
            </a:r>
          </a:p>
          <a:p>
            <a:pPr marL="215900" indent="-215900" algn="l">
              <a:lnSpc>
                <a:spcPct val="110000"/>
              </a:lnSpc>
              <a:buFont typeface="Arial" panose="020B0604020202020204" pitchFamily="34" charset="0"/>
              <a:buChar char="•"/>
            </a:pPr>
            <a:r>
              <a:rPr lang="en-US" dirty="0">
                <a:latin typeface="Georgia" panose="02040502050405020303" pitchFamily="18" charset="0"/>
                <a:cs typeface="Arial" panose="020B0604020202020204" pitchFamily="34" charset="0"/>
              </a:rPr>
              <a:t>She was born in Victoria in 1842 and had 8 brothers and sisters.</a:t>
            </a:r>
          </a:p>
          <a:p>
            <a:pPr marL="215900" indent="-215900" algn="l">
              <a:lnSpc>
                <a:spcPct val="110000"/>
              </a:lnSpc>
              <a:buFont typeface="Arial" panose="020B0604020202020204" pitchFamily="34" charset="0"/>
              <a:buChar char="•"/>
            </a:pPr>
            <a:r>
              <a:rPr lang="en-US" dirty="0">
                <a:latin typeface="Georgia" panose="02040502050405020303" pitchFamily="18" charset="0"/>
                <a:cs typeface="Arial" panose="020B0604020202020204" pitchFamily="34" charset="0"/>
              </a:rPr>
              <a:t>Mary became a Saint because she devoted her life to God and serving other people.</a:t>
            </a: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357312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2177949"/>
            <a:ext cx="10595096" cy="691554"/>
          </a:xfrm>
        </p:spPr>
        <p:txBody>
          <a:bodyPr lIns="0" tIns="0" rIns="0" bIns="0" anchor="t" anchorCtr="0">
            <a:noAutofit/>
          </a:bodyPr>
          <a:lstStyle/>
          <a:p>
            <a:r>
              <a:rPr lang="en-US" sz="4000" b="1">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2766526"/>
            <a:ext cx="5891714" cy="3196424"/>
          </a:xfrm>
        </p:spPr>
        <p:txBody>
          <a:bodyPr vert="horz" lIns="0" tIns="0" rIns="0" bIns="0" rtlCol="0" anchor="t">
            <a:normAutofit lnSpcReduction="10000"/>
          </a:bodyPr>
          <a:lstStyle/>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Mary and Father Julian Tenison Woods started the Sisters of St Joseph.</a:t>
            </a:r>
          </a:p>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They opened schools all over Australia so children across the country could receive an education.</a:t>
            </a:r>
          </a:p>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Mary faced many challenges throughout her life but always looked after others, especially vulnerable communities.</a:t>
            </a: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262454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is a Feast Day?</a:t>
            </a:r>
          </a:p>
        </p:txBody>
      </p:sp>
      <p:pic>
        <p:nvPicPr>
          <p:cNvPr id="3" name="Picture 2" descr="A group of people sitting in chairs outside a building&#10;&#10;Description automatically generated">
            <a:extLst>
              <a:ext uri="{FF2B5EF4-FFF2-40B4-BE49-F238E27FC236}">
                <a16:creationId xmlns:a16="http://schemas.microsoft.com/office/drawing/2014/main" id="{A62083B4-9ED5-AD66-330D-864024232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3695" y="1840374"/>
            <a:ext cx="3329851" cy="41623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7974957" y="6002687"/>
            <a:ext cx="3432350" cy="261610"/>
          </a:xfrm>
          <a:prstGeom prst="rect">
            <a:avLst/>
          </a:prstGeom>
          <a:noFill/>
        </p:spPr>
        <p:txBody>
          <a:bodyPr wrap="none" rtlCol="0">
            <a:spAutoFit/>
          </a:bodyPr>
          <a:lstStyle/>
          <a:p>
            <a:r>
              <a:rPr lang="en-AU" sz="1100">
                <a:latin typeface="HelveticaNeue" panose="00000400000000000000" pitchFamily="2" charset="0"/>
              </a:rPr>
              <a:t>Feast Day 2018, 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5891714" cy="2192467"/>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All Saints have a Feast Day to remember and pray with them.</a:t>
            </a:r>
          </a:p>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Mary MacKillop’s Feast Day is on 8</a:t>
            </a:r>
            <a:r>
              <a:rPr lang="en-AU" baseline="30000" dirty="0">
                <a:latin typeface="Georgia" panose="02040502050405020303" pitchFamily="18" charset="0"/>
                <a:cs typeface="Arial" panose="020B0604020202020204" pitchFamily="34" charset="0"/>
              </a:rPr>
              <a:t>th</a:t>
            </a:r>
            <a:r>
              <a:rPr lang="en-AU" dirty="0">
                <a:latin typeface="Georgia" panose="02040502050405020303" pitchFamily="18" charset="0"/>
                <a:cs typeface="Arial" panose="020B0604020202020204" pitchFamily="34" charset="0"/>
              </a:rPr>
              <a:t> August, which is the day she died.</a:t>
            </a: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spTree>
    <p:extLst>
      <p:ext uri="{BB962C8B-B14F-4D97-AF65-F5344CB8AC3E}">
        <p14:creationId xmlns:p14="http://schemas.microsoft.com/office/powerpoint/2010/main" val="285585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it mean to be a Saint?</a:t>
            </a:r>
          </a:p>
        </p:txBody>
      </p:sp>
      <p:pic>
        <p:nvPicPr>
          <p:cNvPr id="3" name="Picture 2">
            <a:extLst>
              <a:ext uri="{FF2B5EF4-FFF2-40B4-BE49-F238E27FC236}">
                <a16:creationId xmlns:a16="http://schemas.microsoft.com/office/drawing/2014/main" id="{A62083B4-9ED5-AD66-330D-864024232C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50462" y="2696900"/>
            <a:ext cx="2488556" cy="33051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8704165" y="6019915"/>
            <a:ext cx="2396810" cy="261610"/>
          </a:xfrm>
          <a:prstGeom prst="rect">
            <a:avLst/>
          </a:prstGeom>
          <a:noFill/>
        </p:spPr>
        <p:txBody>
          <a:bodyPr wrap="none" rtlCol="0">
            <a:spAutoFit/>
          </a:bodyPr>
          <a:lstStyle/>
          <a:p>
            <a:r>
              <a:rPr lang="en-AU" sz="1100">
                <a:latin typeface="HelveticaNeue" panose="00000400000000000000" pitchFamily="2" charset="0"/>
              </a:rPr>
              <a:t>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7269102" cy="2569539"/>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Saints were once people just like us.</a:t>
            </a:r>
          </a:p>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People who become Saints have devoted their life to God and serving others.</a:t>
            </a:r>
          </a:p>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Canonisation is when the Pope declares the person a Saint at a very special ceremony in Rome.</a:t>
            </a:r>
          </a:p>
          <a:p>
            <a:pPr marL="215900" indent="-215900" algn="l">
              <a:lnSpc>
                <a:spcPct val="110000"/>
              </a:lnSpc>
              <a:buFont typeface="Arial" panose="020B0604020202020204" pitchFamily="34" charset="0"/>
              <a:buChar char="•"/>
            </a:pPr>
            <a:endParaRPr lang="en-AU" dirty="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spTree>
    <p:extLst>
      <p:ext uri="{BB962C8B-B14F-4D97-AF65-F5344CB8AC3E}">
        <p14:creationId xmlns:p14="http://schemas.microsoft.com/office/powerpoint/2010/main" val="40898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itchFamily="2" charset="77"/>
                <a:cs typeface="Segoe UI" panose="020B0502040204020203" pitchFamily="34" charset="0"/>
              </a:rPr>
              <a:t>Who is Mary MacKillop Today?</a:t>
            </a:r>
          </a:p>
        </p:txBody>
      </p:sp>
      <p:sp>
        <p:nvSpPr>
          <p:cNvPr id="7" name="Text Placeholder 2">
            <a:extLst>
              <a:ext uri="{FF2B5EF4-FFF2-40B4-BE49-F238E27FC236}">
                <a16:creationId xmlns:a16="http://schemas.microsoft.com/office/drawing/2014/main" id="{5A8E0C91-8C7C-0E51-BF12-FE3C0D201324}"/>
              </a:ext>
            </a:extLst>
          </p:cNvPr>
          <p:cNvSpPr txBox="1">
            <a:spLocks/>
          </p:cNvSpPr>
          <p:nvPr/>
        </p:nvSpPr>
        <p:spPr>
          <a:xfrm>
            <a:off x="798449" y="2989911"/>
            <a:ext cx="4525905" cy="2784837"/>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AU" sz="2100" dirty="0">
                <a:latin typeface="Georgia" panose="02040502050405020303" pitchFamily="18" charset="0"/>
                <a:cs typeface="Arial" panose="020B0604020202020204" pitchFamily="34" charset="0"/>
              </a:rPr>
              <a:t>Mary MacKillop Today is a not-for-profit organisation that continues the work of Mary MacKillop and the Sisters of St Joseph by delivering programs in Australia and overseas that focus on education, health, financial support and livelihoods.</a:t>
            </a:r>
          </a:p>
        </p:txBody>
      </p:sp>
      <p:pic>
        <p:nvPicPr>
          <p:cNvPr id="3" name="Picture 2" descr="A collage of a group of people&#10;&#10;Description automatically generated">
            <a:extLst>
              <a:ext uri="{FF2B5EF4-FFF2-40B4-BE49-F238E27FC236}">
                <a16:creationId xmlns:a16="http://schemas.microsoft.com/office/drawing/2014/main" id="{B8D547A9-9BE3-4937-DBC5-639F985F85DB}"/>
              </a:ext>
            </a:extLst>
          </p:cNvPr>
          <p:cNvPicPr>
            <a:picLocks noChangeAspect="1"/>
          </p:cNvPicPr>
          <p:nvPr/>
        </p:nvPicPr>
        <p:blipFill>
          <a:blip r:embed="rId3"/>
          <a:stretch>
            <a:fillRect/>
          </a:stretch>
        </p:blipFill>
        <p:spPr>
          <a:xfrm>
            <a:off x="5564368" y="2869503"/>
            <a:ext cx="6285714" cy="2857143"/>
          </a:xfrm>
          <a:prstGeom prst="rect">
            <a:avLst/>
          </a:prstGeom>
        </p:spPr>
      </p:pic>
    </p:spTree>
    <p:extLst>
      <p:ext uri="{BB962C8B-B14F-4D97-AF65-F5344CB8AC3E}">
        <p14:creationId xmlns:p14="http://schemas.microsoft.com/office/powerpoint/2010/main" val="52860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Mary MacKillop Today do?</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4873042" cy="2569539"/>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Works hard to ensure fair access to education.</a:t>
            </a:r>
          </a:p>
          <a:p>
            <a:pPr marL="215900" indent="-215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Working with communities to create change in Australia and overseas.</a:t>
            </a:r>
          </a:p>
          <a:p>
            <a:pPr marL="215900" indent="-215900" algn="l">
              <a:lnSpc>
                <a:spcPct val="110000"/>
              </a:lnSpc>
              <a:buFont typeface="Arial" panose="020B0604020202020204" pitchFamily="34" charset="0"/>
              <a:buChar char="•"/>
            </a:pPr>
            <a:endParaRPr lang="en-AU" dirty="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pic>
        <p:nvPicPr>
          <p:cNvPr id="7" name="Picture 6">
            <a:extLst>
              <a:ext uri="{FF2B5EF4-FFF2-40B4-BE49-F238E27FC236}">
                <a16:creationId xmlns:a16="http://schemas.microsoft.com/office/drawing/2014/main" id="{FBA30356-C3C5-E012-61B1-C642BF7B39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71493" y="2787980"/>
            <a:ext cx="6096000" cy="3429000"/>
          </a:xfrm>
          <a:prstGeom prst="rect">
            <a:avLst/>
          </a:prstGeom>
        </p:spPr>
      </p:pic>
    </p:spTree>
    <p:extLst>
      <p:ext uri="{BB962C8B-B14F-4D97-AF65-F5344CB8AC3E}">
        <p14:creationId xmlns:p14="http://schemas.microsoft.com/office/powerpoint/2010/main" val="56167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The need in Timor-Leste</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1" y="3020556"/>
            <a:ext cx="6377853" cy="2758075"/>
          </a:xfrm>
        </p:spPr>
        <p:txBody>
          <a:bodyPr vert="horz" lIns="0" tIns="0" rIns="0" bIns="0" rtlCol="0" anchor="t">
            <a:normAutofit/>
          </a:bodyPr>
          <a:lstStyle/>
          <a:p>
            <a:pPr marL="342900" indent="-342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Many people in Timor-Leste live in poverty without access to education.</a:t>
            </a:r>
          </a:p>
          <a:p>
            <a:pPr marL="342900" indent="-342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Schools don’t have many resources.</a:t>
            </a:r>
          </a:p>
          <a:p>
            <a:pPr marL="342900" indent="-342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Many teachers have had limited education themselves, and some work as volunteers.</a:t>
            </a:r>
            <a:endParaRPr lang="en-US" dirty="0">
              <a:latin typeface="Georgia" panose="02040502050405020303" pitchFamily="18" charset="0"/>
              <a:cs typeface="Arial" panose="020B0604020202020204" pitchFamily="34" charset="0"/>
            </a:endParaRPr>
          </a:p>
          <a:p>
            <a:pPr marL="215900" indent="-215900">
              <a:lnSpc>
                <a:spcPct val="110000"/>
              </a:lnSpc>
            </a:pPr>
            <a:endParaRPr lang="en-US" sz="1400" dirty="0">
              <a:latin typeface="Arial"/>
              <a:cs typeface="Arial" panose="020B0604020202020204" pitchFamily="34" charset="0"/>
            </a:endParaRPr>
          </a:p>
        </p:txBody>
      </p:sp>
      <p:pic>
        <p:nvPicPr>
          <p:cNvPr id="8" name="Picture 7" descr="A blue earth with a brown arrow pointing to the earth&#10;&#10;Description automatically generated">
            <a:extLst>
              <a:ext uri="{FF2B5EF4-FFF2-40B4-BE49-F238E27FC236}">
                <a16:creationId xmlns:a16="http://schemas.microsoft.com/office/drawing/2014/main" id="{C1B6C1EE-28EF-0C6C-9A40-4880C190DC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47489" y="1620455"/>
            <a:ext cx="5144511" cy="4710897"/>
          </a:xfrm>
          <a:prstGeom prst="rect">
            <a:avLst/>
          </a:prstGeom>
        </p:spPr>
      </p:pic>
    </p:spTree>
    <p:extLst>
      <p:ext uri="{BB962C8B-B14F-4D97-AF65-F5344CB8AC3E}">
        <p14:creationId xmlns:p14="http://schemas.microsoft.com/office/powerpoint/2010/main" val="33750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Mobile Learning Centre in Timor-Leste</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1" y="3020556"/>
            <a:ext cx="6377853" cy="2930003"/>
          </a:xfrm>
        </p:spPr>
        <p:txBody>
          <a:bodyPr vert="horz" lIns="0" tIns="0" rIns="0" bIns="0" rtlCol="0" anchor="t">
            <a:normAutofit/>
          </a:bodyPr>
          <a:lstStyle/>
          <a:p>
            <a:pPr marL="342900" indent="-342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Colourful bus travels to some of the most remote areas of Timor-Leste.</a:t>
            </a:r>
          </a:p>
          <a:p>
            <a:pPr marL="342900" indent="-342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Provides access to books and educational materials.</a:t>
            </a:r>
          </a:p>
          <a:p>
            <a:pPr marL="342900" indent="-342900" algn="l">
              <a:lnSpc>
                <a:spcPct val="110000"/>
              </a:lnSpc>
              <a:buFont typeface="Arial" panose="020B0604020202020204" pitchFamily="34" charset="0"/>
              <a:buChar char="•"/>
            </a:pPr>
            <a:r>
              <a:rPr lang="en-AU" dirty="0">
                <a:latin typeface="Georgia" panose="02040502050405020303" pitchFamily="18" charset="0"/>
                <a:cs typeface="Arial" panose="020B0604020202020204" pitchFamily="34" charset="0"/>
              </a:rPr>
              <a:t>Helps teacher learn how to use different tools to teach.</a:t>
            </a:r>
            <a:endParaRPr lang="en-US" dirty="0">
              <a:latin typeface="Georgia" panose="02040502050405020303" pitchFamily="18" charset="0"/>
              <a:cs typeface="Arial" panose="020B0604020202020204" pitchFamily="34" charset="0"/>
            </a:endParaRPr>
          </a:p>
          <a:p>
            <a:pPr marL="215900" indent="-215900">
              <a:lnSpc>
                <a:spcPct val="110000"/>
              </a:lnSpc>
            </a:pPr>
            <a:endParaRPr lang="en-US" sz="1400" dirty="0">
              <a:latin typeface="Arial"/>
              <a:cs typeface="Arial" panose="020B0604020202020204" pitchFamily="34" charset="0"/>
            </a:endParaRPr>
          </a:p>
        </p:txBody>
      </p:sp>
      <p:pic>
        <p:nvPicPr>
          <p:cNvPr id="3" name="Picture 2" descr="A group of children sitting on a blanket in front of a bus&#10;&#10;Description automatically generated">
            <a:extLst>
              <a:ext uri="{FF2B5EF4-FFF2-40B4-BE49-F238E27FC236}">
                <a16:creationId xmlns:a16="http://schemas.microsoft.com/office/drawing/2014/main" id="{3F970F8B-D581-4E3E-6989-A8FA4FDE31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3852" y="2869503"/>
            <a:ext cx="4395004" cy="2930003"/>
          </a:xfrm>
          <a:prstGeom prst="rect">
            <a:avLst/>
          </a:prstGeom>
        </p:spPr>
      </p:pic>
    </p:spTree>
    <p:extLst>
      <p:ext uri="{BB962C8B-B14F-4D97-AF65-F5344CB8AC3E}">
        <p14:creationId xmlns:p14="http://schemas.microsoft.com/office/powerpoint/2010/main" val="1466109006"/>
      </p:ext>
    </p:extLst>
  </p:cSld>
  <p:clrMapOvr>
    <a:masterClrMapping/>
  </p:clrMapOvr>
</p:sld>
</file>

<file path=ppt/theme/theme1.xml><?xml version="1.0" encoding="utf-8"?>
<a:theme xmlns:a="http://schemas.openxmlformats.org/drawingml/2006/main" name="Office Theme">
  <a:themeElements>
    <a:clrScheme name="Mary MacKillop">
      <a:dk1>
        <a:srgbClr val="000000"/>
      </a:dk1>
      <a:lt1>
        <a:srgbClr val="FFFFFF"/>
      </a:lt1>
      <a:dk2>
        <a:srgbClr val="2EB3B8"/>
      </a:dk2>
      <a:lt2>
        <a:srgbClr val="F3CDC3"/>
      </a:lt2>
      <a:accent1>
        <a:srgbClr val="802226"/>
      </a:accent1>
      <a:accent2>
        <a:srgbClr val="DC6126"/>
      </a:accent2>
      <a:accent3>
        <a:srgbClr val="5C7760"/>
      </a:accent3>
      <a:accent4>
        <a:srgbClr val="EAA888"/>
      </a:accent4>
      <a:accent5>
        <a:srgbClr val="09080C"/>
      </a:accent5>
      <a:accent6>
        <a:srgbClr val="EBF0FA"/>
      </a:accent6>
      <a:hlink>
        <a:srgbClr val="09080C"/>
      </a:hlink>
      <a:folHlink>
        <a:srgbClr val="2EB3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7079946-df9e-4599-9fca-d5b91b044c06" xsi:nil="true"/>
    <lcf76f155ced4ddcb4097134ff3c332f xmlns="aeb80b8a-34cd-4ee4-afdf-3f63f5ca5c7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0AC3293064D540BDE9E7E0F8F1A0B9" ma:contentTypeVersion="20" ma:contentTypeDescription="Create a new document." ma:contentTypeScope="" ma:versionID="be476818e2521dfa2473544b0abd4ecd">
  <xsd:schema xmlns:xsd="http://www.w3.org/2001/XMLSchema" xmlns:xs="http://www.w3.org/2001/XMLSchema" xmlns:p="http://schemas.microsoft.com/office/2006/metadata/properties" xmlns:ns2="aeb80b8a-34cd-4ee4-afdf-3f63f5ca5c78" xmlns:ns3="a7079946-df9e-4599-9fca-d5b91b044c06" targetNamespace="http://schemas.microsoft.com/office/2006/metadata/properties" ma:root="true" ma:fieldsID="305918ac13b42cbf3a6de47648443737" ns2:_="" ns3:_="">
    <xsd:import namespace="aeb80b8a-34cd-4ee4-afdf-3f63f5ca5c78"/>
    <xsd:import namespace="a7079946-df9e-4599-9fca-d5b91b044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80b8a-34cd-4ee4-afdf-3f63f5ca5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5f8fe55-f055-440a-968f-f3375dac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079946-df9e-4599-9fca-d5b91b044c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6eff1c2-606a-437e-9f81-567e3c83fc97}" ma:internalName="TaxCatchAll" ma:showField="CatchAllData" ma:web="a7079946-df9e-4599-9fca-d5b91b044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D4A6C-4F08-4678-A807-345E28E6363A}">
  <ds:schemaRefs>
    <ds:schemaRef ds:uri="http://schemas.microsoft.com/sharepoint/v3/contenttype/forms"/>
  </ds:schemaRefs>
</ds:datastoreItem>
</file>

<file path=customXml/itemProps2.xml><?xml version="1.0" encoding="utf-8"?>
<ds:datastoreItem xmlns:ds="http://schemas.openxmlformats.org/officeDocument/2006/customXml" ds:itemID="{91D7730A-4FB4-40E2-A812-9332A647019C}">
  <ds:schemaRefs>
    <ds:schemaRef ds:uri="a7079946-df9e-4599-9fca-d5b91b044c06"/>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aeb80b8a-34cd-4ee4-afdf-3f63f5ca5c78"/>
    <ds:schemaRef ds:uri="http://www.w3.org/XML/1998/namespace"/>
    <ds:schemaRef ds:uri="http://purl.org/dc/terms/"/>
  </ds:schemaRefs>
</ds:datastoreItem>
</file>

<file path=customXml/itemProps3.xml><?xml version="1.0" encoding="utf-8"?>
<ds:datastoreItem xmlns:ds="http://schemas.openxmlformats.org/officeDocument/2006/customXml" ds:itemID="{B42D5518-6270-4EDC-A06F-C5594AE31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b80b8a-34cd-4ee4-afdf-3f63f5ca5c78"/>
    <ds:schemaRef ds:uri="a7079946-df9e-4599-9fca-d5b91b044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TotalTime>
  <Words>1561</Words>
  <Application>Microsoft Office PowerPoint</Application>
  <PresentationFormat>Widescreen</PresentationFormat>
  <Paragraphs>106</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 Light</vt:lpstr>
      <vt:lpstr>Arial</vt:lpstr>
      <vt:lpstr>Prata</vt:lpstr>
      <vt:lpstr>Segoe UI</vt:lpstr>
      <vt:lpstr>Calibri</vt:lpstr>
      <vt:lpstr>Georgia</vt:lpstr>
      <vt:lpstr>HelveticaNeue</vt:lpstr>
      <vt:lpstr>Office Theme</vt:lpstr>
      <vt:lpstr> </vt:lpstr>
      <vt:lpstr>Who is Mary MacKillop?</vt:lpstr>
      <vt:lpstr>Who is Mary MacKillop?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Marty</dc:creator>
  <cp:lastModifiedBy>Liz Power</cp:lastModifiedBy>
  <cp:revision>4</cp:revision>
  <dcterms:created xsi:type="dcterms:W3CDTF">2020-07-16T23:33:39Z</dcterms:created>
  <dcterms:modified xsi:type="dcterms:W3CDTF">2024-06-25T00:39:52Z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0x010100670AC3293064D540BDE9E7E0F8F1A0B9</vt:lpwstr>
  </property>
  <property fmtid="{D5CDD505-2E9C-101B-9397-08002B2CF9AE}" pid="3" name="MediaServiceImageTags">
    <vt:lpwstr/>
  </property>
</Properties>
</file>